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8"/>
  </p:notesMasterIdLst>
  <p:sldIdLst>
    <p:sldId id="256" r:id="rId2"/>
    <p:sldId id="257" r:id="rId3"/>
    <p:sldId id="303" r:id="rId4"/>
    <p:sldId id="258" r:id="rId5"/>
    <p:sldId id="260" r:id="rId6"/>
    <p:sldId id="259" r:id="rId7"/>
    <p:sldId id="304" r:id="rId8"/>
    <p:sldId id="266" r:id="rId9"/>
    <p:sldId id="262" r:id="rId10"/>
    <p:sldId id="275" r:id="rId11"/>
    <p:sldId id="263" r:id="rId12"/>
    <p:sldId id="283" r:id="rId13"/>
    <p:sldId id="264" r:id="rId14"/>
    <p:sldId id="261" r:id="rId15"/>
    <p:sldId id="265" r:id="rId16"/>
    <p:sldId id="267" r:id="rId17"/>
    <p:sldId id="268" r:id="rId18"/>
    <p:sldId id="269" r:id="rId19"/>
    <p:sldId id="271" r:id="rId20"/>
    <p:sldId id="270" r:id="rId21"/>
    <p:sldId id="306" r:id="rId22"/>
    <p:sldId id="307" r:id="rId23"/>
    <p:sldId id="305" r:id="rId24"/>
    <p:sldId id="290" r:id="rId25"/>
    <p:sldId id="276" r:id="rId26"/>
    <p:sldId id="289" r:id="rId27"/>
  </p:sldIdLst>
  <p:sldSz cx="9144000" cy="5143500" type="screen16x9"/>
  <p:notesSz cx="6858000" cy="9144000"/>
  <p:embeddedFontLst>
    <p:embeddedFont>
      <p:font typeface="Assistant" pitchFamily="2" charset="-79"/>
      <p:regular r:id="rId29"/>
      <p:bold r:id="rId30"/>
    </p:embeddedFont>
    <p:embeddedFont>
      <p:font typeface="Bebas Neue" panose="020B0606020202050201" pitchFamily="34" charset="0"/>
      <p:regular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Poppins" panose="00000500000000000000" pitchFamily="2" charset="0"/>
      <p:regular r:id="rId40"/>
      <p:bold r:id="rId41"/>
      <p:italic r:id="rId42"/>
      <p:boldItalic r:id="rId43"/>
    </p:embeddedFont>
    <p:embeddedFont>
      <p:font typeface="Poppins Medium" panose="00000600000000000000" pitchFamily="2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F25930-A1F2-4D71-BCDE-F787559276EB}">
  <a:tblStyle styleId="{76F25930-A1F2-4D71-BCDE-F78755927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font" Target="fonts/font23.fntdata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f7856fd5f5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f7856fd5f5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100416b248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100416b248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f77d8e6ed2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f77d8e6ed2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100416b248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100416b248f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00416b248f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00416b248f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f77d8e6ed2_1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f77d8e6ed2_1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00416b248f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00416b248f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00416b248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00416b248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fd71abadcb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fd71abadcb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fd71abadcb_0_1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fd71abadcb_0_1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fd71abadcb_0_2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fd71abadcb_0_2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77d8e6ed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f77d8e6ed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100416b248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100416b248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100416b248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100416b248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0512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05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74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100416b248f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100416b248f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fd71abadcb_0_2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fd71abadcb_0_2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fd71abadcb_0_2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fd71abadcb_0_2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77d8e6ed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f77d8e6ed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756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f77d8e6ed2_1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f77d8e6ed2_1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f77d8e6ed2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f77d8e6ed2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f77d8e6ed2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f77d8e6ed2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898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00416b248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00416b248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11f883e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011f883e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27775" y="1136050"/>
            <a:ext cx="8509800" cy="2180400"/>
          </a:xfrm>
          <a:prstGeom prst="rect">
            <a:avLst/>
          </a:prstGeom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oboto"/>
              <a:buNone/>
              <a:defRPr sz="4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56975" y="3331500"/>
            <a:ext cx="3871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14050" y="11541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68225" y="8211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737850" y="9548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 flipH="1">
            <a:off x="874925" y="30813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 flipH="1">
            <a:off x="1052900" y="34143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 flipH="1">
            <a:off x="1874925" y="32807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76716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66137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4;p2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flipH="1">
            <a:off x="5952774" y="-260675"/>
            <a:ext cx="2774026" cy="180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rot="10800000" flipH="1">
            <a:off x="204200" y="3603351"/>
            <a:ext cx="2681923" cy="174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14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94" name="Google Shape;194;p14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5" name="Google Shape;195;p14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14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4"/>
          <p:cNvSpPr/>
          <p:nvPr/>
        </p:nvSpPr>
        <p:spPr>
          <a:xfrm rot="10800000" flipH="1">
            <a:off x="7066450" y="171647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4"/>
          <p:cNvSpPr/>
          <p:nvPr/>
        </p:nvSpPr>
        <p:spPr>
          <a:xfrm rot="10800000" flipH="1">
            <a:off x="7320625" y="204947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4"/>
          <p:cNvSpPr/>
          <p:nvPr/>
        </p:nvSpPr>
        <p:spPr>
          <a:xfrm rot="10800000" flipH="1">
            <a:off x="8066450" y="191585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title"/>
          </p:nvPr>
        </p:nvSpPr>
        <p:spPr>
          <a:xfrm>
            <a:off x="720000" y="429575"/>
            <a:ext cx="6767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720000" y="1298700"/>
            <a:ext cx="4564200" cy="25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5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207" name="Google Shape;207;p15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8" name="Google Shape;208;p15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15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5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5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5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5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5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5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5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2" name="Google Shape;222;p1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6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6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6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6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6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6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6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6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6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6"/>
          <p:cNvSpPr txBox="1">
            <a:spLocks noGrp="1"/>
          </p:cNvSpPr>
          <p:nvPr>
            <p:ph type="title"/>
          </p:nvPr>
        </p:nvSpPr>
        <p:spPr>
          <a:xfrm>
            <a:off x="1631900" y="15892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subTitle" idx="1"/>
          </p:nvPr>
        </p:nvSpPr>
        <p:spPr>
          <a:xfrm>
            <a:off x="3153350" y="22368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0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0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0"/>
          <p:cNvSpPr/>
          <p:nvPr/>
        </p:nvSpPr>
        <p:spPr>
          <a:xfrm flipH="1">
            <a:off x="79576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0"/>
          <p:cNvSpPr/>
          <p:nvPr/>
        </p:nvSpPr>
        <p:spPr>
          <a:xfrm flipH="1">
            <a:off x="79026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0"/>
          <p:cNvSpPr/>
          <p:nvPr/>
        </p:nvSpPr>
        <p:spPr>
          <a:xfrm flipH="1">
            <a:off x="72045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0"/>
          <p:cNvSpPr txBox="1">
            <a:spLocks noGrp="1"/>
          </p:cNvSpPr>
          <p:nvPr>
            <p:ph type="title"/>
          </p:nvPr>
        </p:nvSpPr>
        <p:spPr>
          <a:xfrm>
            <a:off x="720000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20"/>
          <p:cNvSpPr txBox="1">
            <a:spLocks noGrp="1"/>
          </p:cNvSpPr>
          <p:nvPr>
            <p:ph type="title" idx="2" hasCustomPrompt="1"/>
          </p:nvPr>
        </p:nvSpPr>
        <p:spPr>
          <a:xfrm>
            <a:off x="76285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20"/>
          <p:cNvSpPr txBox="1">
            <a:spLocks noGrp="1"/>
          </p:cNvSpPr>
          <p:nvPr>
            <p:ph type="subTitle" idx="1"/>
          </p:nvPr>
        </p:nvSpPr>
        <p:spPr>
          <a:xfrm>
            <a:off x="7200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0"/>
          <p:cNvSpPr txBox="1">
            <a:spLocks noGrp="1"/>
          </p:cNvSpPr>
          <p:nvPr>
            <p:ph type="title" idx="3"/>
          </p:nvPr>
        </p:nvSpPr>
        <p:spPr>
          <a:xfrm>
            <a:off x="3403801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20"/>
          <p:cNvSpPr txBox="1">
            <a:spLocks noGrp="1"/>
          </p:cNvSpPr>
          <p:nvPr>
            <p:ph type="title" idx="4" hasCustomPrompt="1"/>
          </p:nvPr>
        </p:nvSpPr>
        <p:spPr>
          <a:xfrm>
            <a:off x="3425225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20"/>
          <p:cNvSpPr txBox="1">
            <a:spLocks noGrp="1"/>
          </p:cNvSpPr>
          <p:nvPr>
            <p:ph type="subTitle" idx="5"/>
          </p:nvPr>
        </p:nvSpPr>
        <p:spPr>
          <a:xfrm>
            <a:off x="34038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0"/>
          <p:cNvSpPr txBox="1">
            <a:spLocks noGrp="1"/>
          </p:cNvSpPr>
          <p:nvPr>
            <p:ph type="title" idx="6"/>
          </p:nvPr>
        </p:nvSpPr>
        <p:spPr>
          <a:xfrm>
            <a:off x="6087600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20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20"/>
          <p:cNvSpPr txBox="1">
            <a:spLocks noGrp="1"/>
          </p:cNvSpPr>
          <p:nvPr>
            <p:ph type="subTitle" idx="8"/>
          </p:nvPr>
        </p:nvSpPr>
        <p:spPr>
          <a:xfrm>
            <a:off x="60876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title" idx="9"/>
          </p:nvPr>
        </p:nvSpPr>
        <p:spPr>
          <a:xfrm>
            <a:off x="7200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2" name="Google Shape;282;p20"/>
          <p:cNvSpPr txBox="1">
            <a:spLocks noGrp="1"/>
          </p:cNvSpPr>
          <p:nvPr>
            <p:ph type="subTitle" idx="14"/>
          </p:nvPr>
        </p:nvSpPr>
        <p:spPr>
          <a:xfrm>
            <a:off x="7200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15"/>
          </p:nvPr>
        </p:nvSpPr>
        <p:spPr>
          <a:xfrm>
            <a:off x="3403801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title" idx="16" hasCustomPrompt="1"/>
          </p:nvPr>
        </p:nvSpPr>
        <p:spPr>
          <a:xfrm>
            <a:off x="3425225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5" name="Google Shape;285;p20"/>
          <p:cNvSpPr txBox="1">
            <a:spLocks noGrp="1"/>
          </p:cNvSpPr>
          <p:nvPr>
            <p:ph type="subTitle" idx="17"/>
          </p:nvPr>
        </p:nvSpPr>
        <p:spPr>
          <a:xfrm>
            <a:off x="34038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title" idx="18"/>
          </p:nvPr>
        </p:nvSpPr>
        <p:spPr>
          <a:xfrm>
            <a:off x="60876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20"/>
          </p:nvPr>
        </p:nvSpPr>
        <p:spPr>
          <a:xfrm>
            <a:off x="60876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title" idx="21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1"/>
          <p:cNvSpPr/>
          <p:nvPr/>
        </p:nvSpPr>
        <p:spPr>
          <a:xfrm>
            <a:off x="-91525" y="-39125"/>
            <a:ext cx="9251400" cy="5182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2" name="Google Shape;292;p21"/>
          <p:cNvPicPr preferRelativeResize="0"/>
          <p:nvPr/>
        </p:nvPicPr>
        <p:blipFill rotWithShape="1">
          <a:blip r:embed="rId3">
            <a:alphaModFix amt="17000"/>
          </a:blip>
          <a:srcRect l="8608" t="21534" r="12264" b="14584"/>
          <a:stretch/>
        </p:blipFill>
        <p:spPr>
          <a:xfrm>
            <a:off x="-91525" y="-56375"/>
            <a:ext cx="9310674" cy="519987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1"/>
          <p:cNvSpPr/>
          <p:nvPr/>
        </p:nvSpPr>
        <p:spPr>
          <a:xfrm>
            <a:off x="327775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1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1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1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1"/>
          <p:cNvSpPr/>
          <p:nvPr/>
        </p:nvSpPr>
        <p:spPr>
          <a:xfrm>
            <a:off x="715100" y="38538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1"/>
          <p:cNvSpPr/>
          <p:nvPr/>
        </p:nvSpPr>
        <p:spPr>
          <a:xfrm>
            <a:off x="969275" y="35208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1715100" y="36544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1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1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1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1"/>
          <p:cNvSpPr txBox="1">
            <a:spLocks noGrp="1"/>
          </p:cNvSpPr>
          <p:nvPr>
            <p:ph type="title"/>
          </p:nvPr>
        </p:nvSpPr>
        <p:spPr>
          <a:xfrm>
            <a:off x="2290025" y="31185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4" name="Google Shape;304;p21"/>
          <p:cNvSpPr txBox="1">
            <a:spLocks noGrp="1"/>
          </p:cNvSpPr>
          <p:nvPr>
            <p:ph type="subTitle" idx="1"/>
          </p:nvPr>
        </p:nvSpPr>
        <p:spPr>
          <a:xfrm>
            <a:off x="1458125" y="156955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/>
          <p:nvPr/>
        </p:nvSpPr>
        <p:spPr>
          <a:xfrm>
            <a:off x="-91525" y="-39125"/>
            <a:ext cx="9251400" cy="5182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" name="Google Shape;307;p22"/>
          <p:cNvPicPr preferRelativeResize="0"/>
          <p:nvPr/>
        </p:nvPicPr>
        <p:blipFill rotWithShape="1">
          <a:blip r:embed="rId3">
            <a:alphaModFix amt="17000"/>
          </a:blip>
          <a:srcRect l="8608" t="21534" r="12264" b="14584"/>
          <a:stretch/>
        </p:blipFill>
        <p:spPr>
          <a:xfrm>
            <a:off x="-91525" y="-56375"/>
            <a:ext cx="9310674" cy="519987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2"/>
          <p:cNvSpPr/>
          <p:nvPr/>
        </p:nvSpPr>
        <p:spPr>
          <a:xfrm>
            <a:off x="327775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2"/>
          <p:cNvSpPr/>
          <p:nvPr/>
        </p:nvSpPr>
        <p:spPr>
          <a:xfrm flipH="1">
            <a:off x="8248850" y="1903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2"/>
          <p:cNvSpPr/>
          <p:nvPr/>
        </p:nvSpPr>
        <p:spPr>
          <a:xfrm flipH="1">
            <a:off x="8193875" y="1570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2"/>
          <p:cNvSpPr/>
          <p:nvPr/>
        </p:nvSpPr>
        <p:spPr>
          <a:xfrm flipH="1">
            <a:off x="7495750" y="1704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2"/>
          <p:cNvSpPr/>
          <p:nvPr/>
        </p:nvSpPr>
        <p:spPr>
          <a:xfrm rot="10800000" flipH="1">
            <a:off x="1073100" y="3990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2"/>
          <p:cNvSpPr/>
          <p:nvPr/>
        </p:nvSpPr>
        <p:spPr>
          <a:xfrm rot="10800000" flipH="1">
            <a:off x="1327275" y="4323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2"/>
          <p:cNvSpPr/>
          <p:nvPr/>
        </p:nvSpPr>
        <p:spPr>
          <a:xfrm rot="10800000" flipH="1">
            <a:off x="2073100" y="4189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2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2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2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ubTitle" idx="1"/>
          </p:nvPr>
        </p:nvSpPr>
        <p:spPr>
          <a:xfrm>
            <a:off x="720000" y="2237325"/>
            <a:ext cx="51810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title"/>
          </p:nvPr>
        </p:nvSpPr>
        <p:spPr>
          <a:xfrm>
            <a:off x="720000" y="16356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24"/>
          <p:cNvGrpSpPr/>
          <p:nvPr/>
        </p:nvGrpSpPr>
        <p:grpSpPr>
          <a:xfrm>
            <a:off x="-91525" y="-56375"/>
            <a:ext cx="9310674" cy="5199874"/>
            <a:chOff x="-91525" y="-56375"/>
            <a:chExt cx="9310674" cy="5199874"/>
          </a:xfrm>
        </p:grpSpPr>
        <p:sp>
          <p:nvSpPr>
            <p:cNvPr id="334" name="Google Shape;334;p24"/>
            <p:cNvSpPr/>
            <p:nvPr/>
          </p:nvSpPr>
          <p:spPr>
            <a:xfrm>
              <a:off x="-91525" y="-39125"/>
              <a:ext cx="9251400" cy="5182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5" name="Google Shape;335;p24"/>
            <p:cNvPicPr preferRelativeResize="0"/>
            <p:nvPr/>
          </p:nvPicPr>
          <p:blipFill rotWithShape="1">
            <a:blip r:embed="rId3">
              <a:alphaModFix amt="17000"/>
            </a:blip>
            <a:srcRect l="8608" t="21534" r="12264" b="14584"/>
            <a:stretch/>
          </p:blipFill>
          <p:spPr>
            <a:xfrm>
              <a:off x="-91525" y="-56375"/>
              <a:ext cx="9310674" cy="5199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Google Shape;336;p24"/>
            <p:cNvSpPr/>
            <p:nvPr/>
          </p:nvSpPr>
          <p:spPr>
            <a:xfrm>
              <a:off x="327775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24"/>
          <p:cNvSpPr/>
          <p:nvPr/>
        </p:nvSpPr>
        <p:spPr>
          <a:xfrm flipH="1">
            <a:off x="7664975" y="1903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4"/>
          <p:cNvSpPr/>
          <p:nvPr/>
        </p:nvSpPr>
        <p:spPr>
          <a:xfrm flipH="1">
            <a:off x="7610000" y="1570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4"/>
          <p:cNvSpPr/>
          <p:nvPr/>
        </p:nvSpPr>
        <p:spPr>
          <a:xfrm flipH="1">
            <a:off x="6911875" y="1704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/>
          <p:nvPr/>
        </p:nvSpPr>
        <p:spPr>
          <a:xfrm rot="10800000" flipH="1">
            <a:off x="1073100" y="3990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4"/>
          <p:cNvSpPr/>
          <p:nvPr/>
        </p:nvSpPr>
        <p:spPr>
          <a:xfrm rot="10800000" flipH="1">
            <a:off x="1327275" y="4323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"/>
          <p:cNvSpPr/>
          <p:nvPr/>
        </p:nvSpPr>
        <p:spPr>
          <a:xfrm rot="10800000" flipH="1">
            <a:off x="2073100" y="4189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3808025" y="2339575"/>
            <a:ext cx="3577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/>
          </p:nvPr>
        </p:nvSpPr>
        <p:spPr>
          <a:xfrm>
            <a:off x="3808025" y="1724475"/>
            <a:ext cx="467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25"/>
          <p:cNvGrpSpPr/>
          <p:nvPr/>
        </p:nvGrpSpPr>
        <p:grpSpPr>
          <a:xfrm>
            <a:off x="-91525" y="-56375"/>
            <a:ext cx="9310674" cy="5199874"/>
            <a:chOff x="-91525" y="-56375"/>
            <a:chExt cx="9310674" cy="5199874"/>
          </a:xfrm>
        </p:grpSpPr>
        <p:sp>
          <p:nvSpPr>
            <p:cNvPr id="350" name="Google Shape;350;p25"/>
            <p:cNvSpPr/>
            <p:nvPr/>
          </p:nvSpPr>
          <p:spPr>
            <a:xfrm>
              <a:off x="-91525" y="-39125"/>
              <a:ext cx="9251400" cy="5182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51" name="Google Shape;351;p25"/>
            <p:cNvPicPr preferRelativeResize="0"/>
            <p:nvPr/>
          </p:nvPicPr>
          <p:blipFill rotWithShape="1">
            <a:blip r:embed="rId3">
              <a:alphaModFix amt="17000"/>
            </a:blip>
            <a:srcRect l="8608" t="21534" r="12264" b="14584"/>
            <a:stretch/>
          </p:blipFill>
          <p:spPr>
            <a:xfrm>
              <a:off x="-91525" y="-56375"/>
              <a:ext cx="9310674" cy="5199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2" name="Google Shape;352;p25"/>
            <p:cNvSpPr/>
            <p:nvPr/>
          </p:nvSpPr>
          <p:spPr>
            <a:xfrm>
              <a:off x="327775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25"/>
          <p:cNvSpPr/>
          <p:nvPr/>
        </p:nvSpPr>
        <p:spPr>
          <a:xfrm flipH="1">
            <a:off x="1801025" y="15683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5"/>
          <p:cNvSpPr/>
          <p:nvPr/>
        </p:nvSpPr>
        <p:spPr>
          <a:xfrm flipH="1">
            <a:off x="1746050" y="12353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5"/>
          <p:cNvSpPr/>
          <p:nvPr/>
        </p:nvSpPr>
        <p:spPr>
          <a:xfrm flipH="1">
            <a:off x="1047925" y="13690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5"/>
          <p:cNvSpPr/>
          <p:nvPr/>
        </p:nvSpPr>
        <p:spPr>
          <a:xfrm rot="10800000" flipH="1">
            <a:off x="1269900" y="38593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5"/>
          <p:cNvSpPr/>
          <p:nvPr/>
        </p:nvSpPr>
        <p:spPr>
          <a:xfrm rot="10800000" flipH="1">
            <a:off x="1524075" y="41923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5"/>
          <p:cNvSpPr/>
          <p:nvPr/>
        </p:nvSpPr>
        <p:spPr>
          <a:xfrm rot="10800000" flipH="1">
            <a:off x="2269900" y="40587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5"/>
          <p:cNvSpPr/>
          <p:nvPr/>
        </p:nvSpPr>
        <p:spPr>
          <a:xfrm rot="10800000">
            <a:off x="4438750" y="36459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5"/>
          <p:cNvSpPr/>
          <p:nvPr/>
        </p:nvSpPr>
        <p:spPr>
          <a:xfrm rot="10800000">
            <a:off x="4383775" y="39789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5"/>
          <p:cNvSpPr/>
          <p:nvPr/>
        </p:nvSpPr>
        <p:spPr>
          <a:xfrm rot="10800000">
            <a:off x="3685650" y="38452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5"/>
          <p:cNvSpPr txBox="1">
            <a:spLocks noGrp="1"/>
          </p:cNvSpPr>
          <p:nvPr>
            <p:ph type="subTitle" idx="1"/>
          </p:nvPr>
        </p:nvSpPr>
        <p:spPr>
          <a:xfrm>
            <a:off x="1391725" y="2339575"/>
            <a:ext cx="31176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5"/>
          <p:cNvSpPr txBox="1">
            <a:spLocks noGrp="1"/>
          </p:cNvSpPr>
          <p:nvPr>
            <p:ph type="title"/>
          </p:nvPr>
        </p:nvSpPr>
        <p:spPr>
          <a:xfrm>
            <a:off x="932150" y="1724475"/>
            <a:ext cx="357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6" name="Google Shape;366;p2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6"/>
          <p:cNvSpPr/>
          <p:nvPr/>
        </p:nvSpPr>
        <p:spPr>
          <a:xfrm flipH="1">
            <a:off x="81411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6"/>
          <p:cNvSpPr/>
          <p:nvPr/>
        </p:nvSpPr>
        <p:spPr>
          <a:xfrm flipH="1">
            <a:off x="80861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6"/>
          <p:cNvSpPr/>
          <p:nvPr/>
        </p:nvSpPr>
        <p:spPr>
          <a:xfrm flipH="1">
            <a:off x="73880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6"/>
          <p:cNvSpPr/>
          <p:nvPr/>
        </p:nvSpPr>
        <p:spPr>
          <a:xfrm rot="10800000" flipH="1">
            <a:off x="676625" y="40986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6"/>
          <p:cNvSpPr/>
          <p:nvPr/>
        </p:nvSpPr>
        <p:spPr>
          <a:xfrm rot="10800000" flipH="1">
            <a:off x="930800" y="44316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6"/>
          <p:cNvSpPr/>
          <p:nvPr/>
        </p:nvSpPr>
        <p:spPr>
          <a:xfrm rot="10800000" flipH="1">
            <a:off x="1676625" y="42979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6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6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6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6"/>
          <p:cNvSpPr txBox="1">
            <a:spLocks noGrp="1"/>
          </p:cNvSpPr>
          <p:nvPr>
            <p:ph type="title"/>
          </p:nvPr>
        </p:nvSpPr>
        <p:spPr>
          <a:xfrm>
            <a:off x="720000" y="26261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8" name="Google Shape;378;p26"/>
          <p:cNvSpPr txBox="1">
            <a:spLocks noGrp="1"/>
          </p:cNvSpPr>
          <p:nvPr>
            <p:ph type="title" idx="2"/>
          </p:nvPr>
        </p:nvSpPr>
        <p:spPr>
          <a:xfrm>
            <a:off x="3403800" y="23471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9" name="Google Shape;379;p26"/>
          <p:cNvSpPr txBox="1">
            <a:spLocks noGrp="1"/>
          </p:cNvSpPr>
          <p:nvPr>
            <p:ph type="subTitle" idx="1"/>
          </p:nvPr>
        </p:nvSpPr>
        <p:spPr>
          <a:xfrm>
            <a:off x="3403800" y="278878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6"/>
          <p:cNvSpPr txBox="1">
            <a:spLocks noGrp="1"/>
          </p:cNvSpPr>
          <p:nvPr>
            <p:ph type="title" idx="3"/>
          </p:nvPr>
        </p:nvSpPr>
        <p:spPr>
          <a:xfrm>
            <a:off x="6087600" y="26261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1" name="Google Shape;381;p26"/>
          <p:cNvSpPr txBox="1">
            <a:spLocks noGrp="1"/>
          </p:cNvSpPr>
          <p:nvPr>
            <p:ph type="subTitle" idx="4"/>
          </p:nvPr>
        </p:nvSpPr>
        <p:spPr>
          <a:xfrm>
            <a:off x="6087600" y="30678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5"/>
          </p:nvPr>
        </p:nvSpPr>
        <p:spPr>
          <a:xfrm>
            <a:off x="720000" y="30678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3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77603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7705375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7007250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10800000" flipH="1">
            <a:off x="979125" y="405945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10800000" flipH="1">
            <a:off x="1233300" y="439245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 rot="10800000" flipH="1">
            <a:off x="1979125" y="42588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 rot="10800000" flipH="1">
            <a:off x="6612750" y="17316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10800000" flipH="1">
            <a:off x="6866925" y="20646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10800000" flipH="1">
            <a:off x="7612750" y="19310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64225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1752675" y="27616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8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7" name="Google Shape;407;p28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8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1809775" y="19114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0" name="Google Shape;410;p28"/>
          <p:cNvSpPr txBox="1">
            <a:spLocks noGrp="1"/>
          </p:cNvSpPr>
          <p:nvPr>
            <p:ph type="subTitle" idx="1"/>
          </p:nvPr>
        </p:nvSpPr>
        <p:spPr>
          <a:xfrm>
            <a:off x="1809775" y="23588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28"/>
          <p:cNvSpPr txBox="1">
            <a:spLocks noGrp="1"/>
          </p:cNvSpPr>
          <p:nvPr>
            <p:ph type="title" idx="2"/>
          </p:nvPr>
        </p:nvSpPr>
        <p:spPr>
          <a:xfrm>
            <a:off x="5062028" y="19114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2" name="Google Shape;412;p28"/>
          <p:cNvSpPr txBox="1">
            <a:spLocks noGrp="1"/>
          </p:cNvSpPr>
          <p:nvPr>
            <p:ph type="subTitle" idx="3"/>
          </p:nvPr>
        </p:nvSpPr>
        <p:spPr>
          <a:xfrm>
            <a:off x="5062028" y="23588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28"/>
          <p:cNvSpPr txBox="1">
            <a:spLocks noGrp="1"/>
          </p:cNvSpPr>
          <p:nvPr>
            <p:ph type="title" idx="4"/>
          </p:nvPr>
        </p:nvSpPr>
        <p:spPr>
          <a:xfrm>
            <a:off x="1809775" y="37258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4" name="Google Shape;414;p28"/>
          <p:cNvSpPr txBox="1">
            <a:spLocks noGrp="1"/>
          </p:cNvSpPr>
          <p:nvPr>
            <p:ph type="subTitle" idx="5"/>
          </p:nvPr>
        </p:nvSpPr>
        <p:spPr>
          <a:xfrm>
            <a:off x="1809775" y="41732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28"/>
          <p:cNvSpPr txBox="1">
            <a:spLocks noGrp="1"/>
          </p:cNvSpPr>
          <p:nvPr>
            <p:ph type="title" idx="6"/>
          </p:nvPr>
        </p:nvSpPr>
        <p:spPr>
          <a:xfrm>
            <a:off x="5062028" y="37258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6" name="Google Shape;416;p28"/>
          <p:cNvSpPr txBox="1">
            <a:spLocks noGrp="1"/>
          </p:cNvSpPr>
          <p:nvPr>
            <p:ph type="subTitle" idx="7"/>
          </p:nvPr>
        </p:nvSpPr>
        <p:spPr>
          <a:xfrm>
            <a:off x="5062028" y="41732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8"/>
          <p:cNvSpPr txBox="1">
            <a:spLocks noGrp="1"/>
          </p:cNvSpPr>
          <p:nvPr>
            <p:ph type="title" idx="8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8"/>
          <p:cNvSpPr/>
          <p:nvPr/>
        </p:nvSpPr>
        <p:spPr>
          <a:xfrm flipH="1">
            <a:off x="79576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8"/>
          <p:cNvSpPr/>
          <p:nvPr/>
        </p:nvSpPr>
        <p:spPr>
          <a:xfrm flipH="1">
            <a:off x="79026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 flipH="1">
            <a:off x="72045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30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39" name="Google Shape;439;p30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40" name="Google Shape;440;p30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1" name="Google Shape;441;p30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30"/>
          <p:cNvSpPr txBox="1">
            <a:spLocks noGrp="1"/>
          </p:cNvSpPr>
          <p:nvPr>
            <p:ph type="title"/>
          </p:nvPr>
        </p:nvSpPr>
        <p:spPr>
          <a:xfrm>
            <a:off x="720000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3" name="Google Shape;443;p30"/>
          <p:cNvSpPr txBox="1">
            <a:spLocks noGrp="1"/>
          </p:cNvSpPr>
          <p:nvPr>
            <p:ph type="subTitle" idx="1"/>
          </p:nvPr>
        </p:nvSpPr>
        <p:spPr>
          <a:xfrm>
            <a:off x="720000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30"/>
          <p:cNvSpPr txBox="1">
            <a:spLocks noGrp="1"/>
          </p:cNvSpPr>
          <p:nvPr>
            <p:ph type="title" idx="2"/>
          </p:nvPr>
        </p:nvSpPr>
        <p:spPr>
          <a:xfrm>
            <a:off x="3419269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5" name="Google Shape;445;p30"/>
          <p:cNvSpPr txBox="1">
            <a:spLocks noGrp="1"/>
          </p:cNvSpPr>
          <p:nvPr>
            <p:ph type="subTitle" idx="3"/>
          </p:nvPr>
        </p:nvSpPr>
        <p:spPr>
          <a:xfrm>
            <a:off x="3419269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30"/>
          <p:cNvSpPr txBox="1">
            <a:spLocks noGrp="1"/>
          </p:cNvSpPr>
          <p:nvPr>
            <p:ph type="title" idx="4"/>
          </p:nvPr>
        </p:nvSpPr>
        <p:spPr>
          <a:xfrm>
            <a:off x="720000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7" name="Google Shape;447;p30"/>
          <p:cNvSpPr txBox="1">
            <a:spLocks noGrp="1"/>
          </p:cNvSpPr>
          <p:nvPr>
            <p:ph type="subTitle" idx="5"/>
          </p:nvPr>
        </p:nvSpPr>
        <p:spPr>
          <a:xfrm>
            <a:off x="720000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30"/>
          <p:cNvSpPr txBox="1">
            <a:spLocks noGrp="1"/>
          </p:cNvSpPr>
          <p:nvPr>
            <p:ph type="title" idx="6"/>
          </p:nvPr>
        </p:nvSpPr>
        <p:spPr>
          <a:xfrm>
            <a:off x="3419269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9" name="Google Shape;449;p30"/>
          <p:cNvSpPr txBox="1">
            <a:spLocks noGrp="1"/>
          </p:cNvSpPr>
          <p:nvPr>
            <p:ph type="subTitle" idx="7"/>
          </p:nvPr>
        </p:nvSpPr>
        <p:spPr>
          <a:xfrm>
            <a:off x="3419269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30"/>
          <p:cNvSpPr txBox="1">
            <a:spLocks noGrp="1"/>
          </p:cNvSpPr>
          <p:nvPr>
            <p:ph type="title" idx="8"/>
          </p:nvPr>
        </p:nvSpPr>
        <p:spPr>
          <a:xfrm>
            <a:off x="6118545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1" name="Google Shape;451;p30"/>
          <p:cNvSpPr txBox="1">
            <a:spLocks noGrp="1"/>
          </p:cNvSpPr>
          <p:nvPr>
            <p:ph type="subTitle" idx="9"/>
          </p:nvPr>
        </p:nvSpPr>
        <p:spPr>
          <a:xfrm>
            <a:off x="6118545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30"/>
          <p:cNvSpPr txBox="1">
            <a:spLocks noGrp="1"/>
          </p:cNvSpPr>
          <p:nvPr>
            <p:ph type="title" idx="13"/>
          </p:nvPr>
        </p:nvSpPr>
        <p:spPr>
          <a:xfrm>
            <a:off x="6118545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3" name="Google Shape;453;p30"/>
          <p:cNvSpPr txBox="1">
            <a:spLocks noGrp="1"/>
          </p:cNvSpPr>
          <p:nvPr>
            <p:ph type="subTitle" idx="14"/>
          </p:nvPr>
        </p:nvSpPr>
        <p:spPr>
          <a:xfrm>
            <a:off x="6118545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30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32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80" name="Google Shape;480;p32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81" name="Google Shape;481;p32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2" name="Google Shape;482;p32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32"/>
          <p:cNvSpPr/>
          <p:nvPr/>
        </p:nvSpPr>
        <p:spPr>
          <a:xfrm flipH="1">
            <a:off x="1709225" y="1808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2"/>
          <p:cNvSpPr/>
          <p:nvPr/>
        </p:nvSpPr>
        <p:spPr>
          <a:xfrm flipH="1">
            <a:off x="1654250" y="1475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2"/>
          <p:cNvSpPr/>
          <p:nvPr/>
        </p:nvSpPr>
        <p:spPr>
          <a:xfrm flipH="1">
            <a:off x="956125" y="1609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2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2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2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2"/>
          <p:cNvSpPr/>
          <p:nvPr/>
        </p:nvSpPr>
        <p:spPr>
          <a:xfrm rot="10800000">
            <a:off x="7757850" y="3037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2"/>
          <p:cNvSpPr/>
          <p:nvPr/>
        </p:nvSpPr>
        <p:spPr>
          <a:xfrm rot="10800000">
            <a:off x="7702875" y="337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2"/>
          <p:cNvSpPr/>
          <p:nvPr/>
        </p:nvSpPr>
        <p:spPr>
          <a:xfrm rot="10800000">
            <a:off x="7004750" y="32368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2"/>
          <p:cNvSpPr txBox="1">
            <a:spLocks noGrp="1"/>
          </p:cNvSpPr>
          <p:nvPr>
            <p:ph type="ctrTitle"/>
          </p:nvPr>
        </p:nvSpPr>
        <p:spPr>
          <a:xfrm>
            <a:off x="2429950" y="5936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3" name="Google Shape;493;p32"/>
          <p:cNvSpPr txBox="1">
            <a:spLocks noGrp="1"/>
          </p:cNvSpPr>
          <p:nvPr>
            <p:ph type="subTitle" idx="1"/>
          </p:nvPr>
        </p:nvSpPr>
        <p:spPr>
          <a:xfrm>
            <a:off x="2425075" y="1475950"/>
            <a:ext cx="42939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4" name="Google Shape;494;p32"/>
          <p:cNvSpPr txBox="1"/>
          <p:nvPr/>
        </p:nvSpPr>
        <p:spPr>
          <a:xfrm>
            <a:off x="2533563" y="3450450"/>
            <a:ext cx="40605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5" name="Google Shape;495;p32"/>
          <p:cNvSpPr/>
          <p:nvPr/>
        </p:nvSpPr>
        <p:spPr>
          <a:xfrm flipH="1">
            <a:off x="7619200" y="11441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2"/>
          <p:cNvSpPr/>
          <p:nvPr/>
        </p:nvSpPr>
        <p:spPr>
          <a:xfrm flipH="1">
            <a:off x="7564225" y="8111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2"/>
          <p:cNvSpPr/>
          <p:nvPr/>
        </p:nvSpPr>
        <p:spPr>
          <a:xfrm flipH="1">
            <a:off x="6866100" y="9447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3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0" name="Google Shape;500;p33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33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3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3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3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3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3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3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3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3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3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1" name="Google Shape;511;p33"/>
          <p:cNvPicPr preferRelativeResize="0"/>
          <p:nvPr/>
        </p:nvPicPr>
        <p:blipFill rotWithShape="1">
          <a:blip r:embed="rId4">
            <a:alphaModFix/>
          </a:blip>
          <a:srcRect l="79634" t="23164" r="8550" b="47919"/>
          <a:stretch/>
        </p:blipFill>
        <p:spPr>
          <a:xfrm rot="10800000">
            <a:off x="0" y="439498"/>
            <a:ext cx="1298775" cy="22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4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4" name="Google Shape;514;p34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4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4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4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4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4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5" name="Google Shape;525;p34"/>
          <p:cNvPicPr preferRelativeResize="0"/>
          <p:nvPr/>
        </p:nvPicPr>
        <p:blipFill rotWithShape="1">
          <a:blip r:embed="rId4">
            <a:alphaModFix/>
          </a:blip>
          <a:srcRect l="79634" t="23164" r="8550" b="47919"/>
          <a:stretch/>
        </p:blipFill>
        <p:spPr>
          <a:xfrm rot="5400000" flipH="1">
            <a:off x="6149925" y="-617354"/>
            <a:ext cx="1750702" cy="2985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4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4" name="Google Shape;44;p4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" name="Google Shape;45;p4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4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/>
          <p:nvPr/>
        </p:nvSpPr>
        <p:spPr>
          <a:xfrm flipH="1">
            <a:off x="3363725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flipH="1">
            <a:off x="3308750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flipH="1">
            <a:off x="2610625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 rot="10800000" flipH="1">
            <a:off x="6528175" y="3946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10800000" flipH="1">
            <a:off x="6782350" y="4279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rot="10800000" flipH="1">
            <a:off x="7528175" y="4145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 rot="10800000" flipH="1">
            <a:off x="1095775" y="17316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rot="10800000" flipH="1">
            <a:off x="1349950" y="20646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 rot="10800000" flipH="1">
            <a:off x="2095775" y="19310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3246200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2" hasCustomPrompt="1"/>
          </p:nvPr>
        </p:nvSpPr>
        <p:spPr>
          <a:xfrm>
            <a:off x="4883150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8" name="Google Shape;58;p4"/>
          <p:cNvSpPr txBox="1">
            <a:spLocks noGrp="1"/>
          </p:cNvSpPr>
          <p:nvPr>
            <p:ph type="subTitle" idx="1"/>
          </p:nvPr>
        </p:nvSpPr>
        <p:spPr>
          <a:xfrm>
            <a:off x="4134650" y="27616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5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61" name="Google Shape;61;p5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2" name="Google Shape;62;p5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5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5"/>
          <p:cNvSpPr/>
          <p:nvPr/>
        </p:nvSpPr>
        <p:spPr>
          <a:xfrm flipH="1">
            <a:off x="7760350" y="3865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 flipH="1">
            <a:off x="7705375" y="3532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/>
          <p:nvPr/>
        </p:nvSpPr>
        <p:spPr>
          <a:xfrm flipH="1">
            <a:off x="7007250" y="3666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 rot="10800000" flipH="1">
            <a:off x="979125" y="79455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 rot="10800000" flipH="1">
            <a:off x="1233300" y="112755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 rot="10800000" flipH="1">
            <a:off x="1979125" y="9939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 rot="10800000" flipH="1">
            <a:off x="44342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rot="10800000" flipH="1">
            <a:off x="4688425" y="1529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 flipH="1">
            <a:off x="5434250" y="13956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864225" y="29369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title" idx="2" hasCustomPrompt="1"/>
          </p:nvPr>
        </p:nvSpPr>
        <p:spPr>
          <a:xfrm>
            <a:off x="2501175" y="21713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5"/>
          <p:cNvSpPr txBox="1">
            <a:spLocks noGrp="1"/>
          </p:cNvSpPr>
          <p:nvPr>
            <p:ph type="subTitle" idx="1"/>
          </p:nvPr>
        </p:nvSpPr>
        <p:spPr>
          <a:xfrm>
            <a:off x="1752675" y="37573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" name="Google Shape;78;p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"/>
          <p:cNvSpPr/>
          <p:nvPr/>
        </p:nvSpPr>
        <p:spPr>
          <a:xfrm flipH="1">
            <a:off x="77603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/>
          <p:cNvSpPr/>
          <p:nvPr/>
        </p:nvSpPr>
        <p:spPr>
          <a:xfrm flipH="1">
            <a:off x="7705375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/>
          <p:cNvSpPr/>
          <p:nvPr/>
        </p:nvSpPr>
        <p:spPr>
          <a:xfrm flipH="1">
            <a:off x="7007250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 rot="10800000" flipH="1">
            <a:off x="896000" y="39062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 rot="10800000" flipH="1">
            <a:off x="1150175" y="42392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 rot="10800000" flipH="1">
            <a:off x="1896000" y="41056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 rot="10800000" flipH="1">
            <a:off x="4922350" y="11290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 rot="10800000" flipH="1">
            <a:off x="5176525" y="14620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6"/>
          <p:cNvSpPr/>
          <p:nvPr/>
        </p:nvSpPr>
        <p:spPr>
          <a:xfrm rot="10800000" flipH="1">
            <a:off x="5922350" y="13284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6"/>
          <p:cNvSpPr txBox="1">
            <a:spLocks noGrp="1"/>
          </p:cNvSpPr>
          <p:nvPr>
            <p:ph type="title"/>
          </p:nvPr>
        </p:nvSpPr>
        <p:spPr>
          <a:xfrm>
            <a:off x="2938150" y="2887425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6"/>
          <p:cNvSpPr txBox="1">
            <a:spLocks noGrp="1"/>
          </p:cNvSpPr>
          <p:nvPr>
            <p:ph type="title" idx="2" hasCustomPrompt="1"/>
          </p:nvPr>
        </p:nvSpPr>
        <p:spPr>
          <a:xfrm>
            <a:off x="4575100" y="2121825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6"/>
          <p:cNvSpPr txBox="1">
            <a:spLocks noGrp="1"/>
          </p:cNvSpPr>
          <p:nvPr>
            <p:ph type="subTitle" idx="1"/>
          </p:nvPr>
        </p:nvSpPr>
        <p:spPr>
          <a:xfrm>
            <a:off x="3826600" y="3707800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7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7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 flipH="1">
            <a:off x="8034400" y="9331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 flipH="1">
            <a:off x="7979425" y="6001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flipH="1">
            <a:off x="7281300" y="7338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rot="10800000" flipH="1">
            <a:off x="7555300" y="2636913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7809475" y="2969913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8402900" y="2836288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104" name="Google Shape;104;p7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rot="10800000">
            <a:off x="6770299" y="3807851"/>
            <a:ext cx="2308101" cy="150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07" name="Google Shape;107;p8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8" name="Google Shape;108;p8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8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/>
          <p:nvPr/>
        </p:nvSpPr>
        <p:spPr>
          <a:xfrm flipH="1">
            <a:off x="4681025" y="16931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"/>
          <p:cNvSpPr/>
          <p:nvPr/>
        </p:nvSpPr>
        <p:spPr>
          <a:xfrm flipH="1">
            <a:off x="4626050" y="13601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8"/>
          <p:cNvSpPr/>
          <p:nvPr/>
        </p:nvSpPr>
        <p:spPr>
          <a:xfrm flipH="1">
            <a:off x="3927925" y="14937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8"/>
          <p:cNvSpPr/>
          <p:nvPr/>
        </p:nvSpPr>
        <p:spPr>
          <a:xfrm rot="10800000" flipH="1">
            <a:off x="830100" y="4132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1084275" y="4465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8"/>
          <p:cNvSpPr/>
          <p:nvPr/>
        </p:nvSpPr>
        <p:spPr>
          <a:xfrm rot="10800000" flipH="1">
            <a:off x="1830100" y="4331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8"/>
          <p:cNvSpPr/>
          <p:nvPr/>
        </p:nvSpPr>
        <p:spPr>
          <a:xfrm rot="10800000">
            <a:off x="80344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8"/>
          <p:cNvSpPr/>
          <p:nvPr/>
        </p:nvSpPr>
        <p:spPr>
          <a:xfrm rot="10800000">
            <a:off x="79794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8"/>
          <p:cNvSpPr/>
          <p:nvPr/>
        </p:nvSpPr>
        <p:spPr>
          <a:xfrm rot="10800000">
            <a:off x="72813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subTitle" idx="1"/>
          </p:nvPr>
        </p:nvSpPr>
        <p:spPr>
          <a:xfrm>
            <a:off x="1181425" y="3093700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subTitle" idx="2"/>
          </p:nvPr>
        </p:nvSpPr>
        <p:spPr>
          <a:xfrm>
            <a:off x="4836300" y="3093700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subTitle" idx="3"/>
          </p:nvPr>
        </p:nvSpPr>
        <p:spPr>
          <a:xfrm>
            <a:off x="1409575" y="3555325"/>
            <a:ext cx="24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subTitle" idx="4"/>
          </p:nvPr>
        </p:nvSpPr>
        <p:spPr>
          <a:xfrm>
            <a:off x="5064450" y="3555325"/>
            <a:ext cx="24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9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26" name="Google Shape;126;p9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7" name="Google Shape;127;p9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9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9"/>
          <p:cNvSpPr/>
          <p:nvPr/>
        </p:nvSpPr>
        <p:spPr>
          <a:xfrm flipH="1">
            <a:off x="4681025" y="16931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4626050" y="13601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3927925" y="14937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/>
          <p:nvPr/>
        </p:nvSpPr>
        <p:spPr>
          <a:xfrm rot="10800000" flipH="1">
            <a:off x="830100" y="4132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"/>
          <p:cNvSpPr/>
          <p:nvPr/>
        </p:nvSpPr>
        <p:spPr>
          <a:xfrm rot="10800000" flipH="1">
            <a:off x="1084275" y="4465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 rot="10800000" flipH="1">
            <a:off x="1830100" y="4331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9"/>
          <p:cNvSpPr/>
          <p:nvPr/>
        </p:nvSpPr>
        <p:spPr>
          <a:xfrm rot="10800000">
            <a:off x="80344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9"/>
          <p:cNvSpPr/>
          <p:nvPr/>
        </p:nvSpPr>
        <p:spPr>
          <a:xfrm rot="10800000">
            <a:off x="79794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 rot="10800000">
            <a:off x="72813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subTitle" idx="1"/>
          </p:nvPr>
        </p:nvSpPr>
        <p:spPr>
          <a:xfrm>
            <a:off x="1181425" y="2088125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subTitle" idx="2"/>
          </p:nvPr>
        </p:nvSpPr>
        <p:spPr>
          <a:xfrm>
            <a:off x="4836300" y="2088125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9"/>
          <p:cNvSpPr txBox="1">
            <a:spLocks noGrp="1"/>
          </p:cNvSpPr>
          <p:nvPr>
            <p:ph type="subTitle" idx="3"/>
          </p:nvPr>
        </p:nvSpPr>
        <p:spPr>
          <a:xfrm>
            <a:off x="1297225" y="2459825"/>
            <a:ext cx="2676000" cy="12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9"/>
          <p:cNvSpPr txBox="1">
            <a:spLocks noGrp="1"/>
          </p:cNvSpPr>
          <p:nvPr>
            <p:ph type="subTitle" idx="4"/>
          </p:nvPr>
        </p:nvSpPr>
        <p:spPr>
          <a:xfrm>
            <a:off x="4952096" y="2459800"/>
            <a:ext cx="2676000" cy="12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12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68" name="Google Shape;168;p12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9" name="Google Shape;169;p12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2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2"/>
          <p:cNvSpPr/>
          <p:nvPr/>
        </p:nvSpPr>
        <p:spPr>
          <a:xfrm rot="10800000">
            <a:off x="1596800" y="41159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2"/>
          <p:cNvSpPr/>
          <p:nvPr/>
        </p:nvSpPr>
        <p:spPr>
          <a:xfrm rot="10800000">
            <a:off x="1541825" y="44489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2"/>
          <p:cNvSpPr/>
          <p:nvPr/>
        </p:nvSpPr>
        <p:spPr>
          <a:xfrm rot="10800000">
            <a:off x="843700" y="43152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2"/>
          <p:cNvSpPr/>
          <p:nvPr/>
        </p:nvSpPr>
        <p:spPr>
          <a:xfrm rot="10800000" flipH="1">
            <a:off x="7970175" y="10939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2"/>
          <p:cNvSpPr/>
          <p:nvPr/>
        </p:nvSpPr>
        <p:spPr>
          <a:xfrm rot="10800000" flipH="1">
            <a:off x="7869825" y="14634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8" r:id="rId9"/>
    <p:sldLayoutId id="2147483660" r:id="rId10"/>
    <p:sldLayoutId id="2147483661" r:id="rId11"/>
    <p:sldLayoutId id="2147483662" r:id="rId12"/>
    <p:sldLayoutId id="2147483665" r:id="rId13"/>
    <p:sldLayoutId id="2147483666" r:id="rId14"/>
    <p:sldLayoutId id="2147483667" r:id="rId15"/>
    <p:sldLayoutId id="2147483668" r:id="rId16"/>
    <p:sldLayoutId id="2147483670" r:id="rId17"/>
    <p:sldLayoutId id="2147483671" r:id="rId18"/>
    <p:sldLayoutId id="2147483672" r:id="rId19"/>
    <p:sldLayoutId id="2147483674" r:id="rId20"/>
    <p:sldLayoutId id="2147483676" r:id="rId21"/>
    <p:sldLayoutId id="2147483678" r:id="rId22"/>
    <p:sldLayoutId id="2147483679" r:id="rId23"/>
    <p:sldLayoutId id="2147483680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3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517H0040@student.tdtu.edu.vn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hyperlink" Target="mailto:517H0093@student.tdtu.edu.v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 txBox="1">
            <a:spLocks noGrp="1"/>
          </p:cNvSpPr>
          <p:nvPr>
            <p:ph type="ctrTitle"/>
          </p:nvPr>
        </p:nvSpPr>
        <p:spPr>
          <a:xfrm>
            <a:off x="327775" y="1136050"/>
            <a:ext cx="85098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Website Quản Lý Các Hoạt Động Trong Năm</a:t>
            </a:r>
            <a:endParaRPr sz="4000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oppins Medium"/>
                <a:ea typeface="Poppins Medium"/>
                <a:cs typeface="Poppins Medium"/>
                <a:sym typeface="Poppins Medium"/>
              </a:rPr>
              <a:t>Của Khoa Công Nghệ Thông Tin </a:t>
            </a:r>
            <a:endParaRPr sz="4000" b="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539" name="Google Shape;539;p38"/>
          <p:cNvGrpSpPr/>
          <p:nvPr/>
        </p:nvGrpSpPr>
        <p:grpSpPr>
          <a:xfrm>
            <a:off x="4233900" y="619125"/>
            <a:ext cx="676200" cy="676200"/>
            <a:chOff x="4233900" y="619125"/>
            <a:chExt cx="676200" cy="676200"/>
          </a:xfrm>
        </p:grpSpPr>
        <p:sp>
          <p:nvSpPr>
            <p:cNvPr id="540" name="Google Shape;540;p38"/>
            <p:cNvSpPr/>
            <p:nvPr/>
          </p:nvSpPr>
          <p:spPr>
            <a:xfrm>
              <a:off x="4233900" y="619125"/>
              <a:ext cx="676200" cy="6762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algn="bl" rotWithShape="0">
                <a:schemeClr val="lt2">
                  <a:alpha val="9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 rot="5400000" flipH="1">
              <a:off x="4484925" y="860475"/>
              <a:ext cx="212400" cy="193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6;p38">
            <a:extLst>
              <a:ext uri="{FF2B5EF4-FFF2-40B4-BE49-F238E27FC236}">
                <a16:creationId xmlns:a16="http://schemas.microsoft.com/office/drawing/2014/main" id="{9C340644-1DCB-1BBE-B728-1810E2222EFB}"/>
              </a:ext>
            </a:extLst>
          </p:cNvPr>
          <p:cNvSpPr/>
          <p:nvPr/>
        </p:nvSpPr>
        <p:spPr>
          <a:xfrm>
            <a:off x="2635275" y="3953859"/>
            <a:ext cx="3911700" cy="40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Trần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Phạm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Anh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Tuấn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– 517H0093</a:t>
            </a:r>
            <a:endParaRPr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536;p38">
            <a:extLst>
              <a:ext uri="{FF2B5EF4-FFF2-40B4-BE49-F238E27FC236}">
                <a16:creationId xmlns:a16="http://schemas.microsoft.com/office/drawing/2014/main" id="{6D53CE6C-1368-71DF-1E5C-E3BAD57EFCBF}"/>
              </a:ext>
            </a:extLst>
          </p:cNvPr>
          <p:cNvSpPr/>
          <p:nvPr/>
        </p:nvSpPr>
        <p:spPr>
          <a:xfrm>
            <a:off x="2616150" y="3389075"/>
            <a:ext cx="3911700" cy="40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Phạm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Vũ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Quốc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Cường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– 517H0040</a:t>
            </a:r>
            <a:endParaRPr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7"/>
          <p:cNvSpPr txBox="1">
            <a:spLocks noGrp="1"/>
          </p:cNvSpPr>
          <p:nvPr>
            <p:ph type="title"/>
          </p:nvPr>
        </p:nvSpPr>
        <p:spPr>
          <a:xfrm>
            <a:off x="864224" y="2936950"/>
            <a:ext cx="613908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Tham Khảo</a:t>
            </a:r>
            <a:endParaRPr dirty="0"/>
          </a:p>
        </p:txBody>
      </p:sp>
      <p:sp>
        <p:nvSpPr>
          <p:cNvPr id="917" name="Google Shape;917;p57"/>
          <p:cNvSpPr txBox="1">
            <a:spLocks noGrp="1"/>
          </p:cNvSpPr>
          <p:nvPr>
            <p:ph type="title" idx="2"/>
          </p:nvPr>
        </p:nvSpPr>
        <p:spPr>
          <a:xfrm>
            <a:off x="2501175" y="21713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919" name="Google Shape;919;p57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flipH="1">
            <a:off x="5057199" y="0"/>
            <a:ext cx="3284526" cy="213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5"/>
          <p:cNvSpPr txBox="1">
            <a:spLocks noGrp="1"/>
          </p:cNvSpPr>
          <p:nvPr>
            <p:ph type="title"/>
          </p:nvPr>
        </p:nvSpPr>
        <p:spPr>
          <a:xfrm>
            <a:off x="2290050" y="4110252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Google</a:t>
            </a:r>
            <a:r>
              <a:rPr lang="vi-VN" dirty="0"/>
              <a:t> </a:t>
            </a:r>
            <a:r>
              <a:rPr lang="vi-VN" dirty="0" err="1"/>
              <a:t>Calendar</a:t>
            </a:r>
            <a:endParaRPr dirty="0"/>
          </a:p>
        </p:txBody>
      </p:sp>
      <p:pic>
        <p:nvPicPr>
          <p:cNvPr id="648" name="Google Shape;648;p45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>
            <a:off x="-452575" y="-193300"/>
            <a:ext cx="3039626" cy="19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45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>
            <a:off x="4726328" y="4464062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45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>
            <a:off x="796260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Google Tips: Getting Started with Google Calendar">
            <a:extLst>
              <a:ext uri="{FF2B5EF4-FFF2-40B4-BE49-F238E27FC236}">
                <a16:creationId xmlns:a16="http://schemas.microsoft.com/office/drawing/2014/main" id="{A12D083B-30DE-7059-35C7-C652BD299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86" y="501348"/>
            <a:ext cx="7699828" cy="360890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46;p45">
            <a:extLst>
              <a:ext uri="{FF2B5EF4-FFF2-40B4-BE49-F238E27FC236}">
                <a16:creationId xmlns:a16="http://schemas.microsoft.com/office/drawing/2014/main" id="{24D80F21-5694-AEC0-6527-9FE7DF70B444}"/>
              </a:ext>
            </a:extLst>
          </p:cNvPr>
          <p:cNvSpPr txBox="1">
            <a:spLocks/>
          </p:cNvSpPr>
          <p:nvPr/>
        </p:nvSpPr>
        <p:spPr>
          <a:xfrm>
            <a:off x="2290050" y="4110252"/>
            <a:ext cx="4563900" cy="5319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dirty="0" err="1"/>
              <a:t>Notion</a:t>
            </a:r>
            <a:endParaRPr lang="vi-VN" dirty="0"/>
          </a:p>
        </p:txBody>
      </p:sp>
      <p:pic>
        <p:nvPicPr>
          <p:cNvPr id="7" name="Picture 6" descr="Notion là gì? Tại sao nên sử dụng? Các mẹo hay khi dùng">
            <a:extLst>
              <a:ext uri="{FF2B5EF4-FFF2-40B4-BE49-F238E27FC236}">
                <a16:creationId xmlns:a16="http://schemas.microsoft.com/office/drawing/2014/main" id="{0F2F30C8-3C1C-29C7-F184-AF935D31C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86" y="501348"/>
            <a:ext cx="7699828" cy="3608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6" grpId="0"/>
      <p:bldP spid="646" grpId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65"/>
          <p:cNvSpPr txBox="1">
            <a:spLocks noGrp="1"/>
          </p:cNvSpPr>
          <p:nvPr>
            <p:ph type="title"/>
          </p:nvPr>
        </p:nvSpPr>
        <p:spPr>
          <a:xfrm>
            <a:off x="2938150" y="2887425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Thực Thi DỰ Án</a:t>
            </a:r>
            <a:endParaRPr dirty="0"/>
          </a:p>
        </p:txBody>
      </p:sp>
      <p:sp>
        <p:nvSpPr>
          <p:cNvPr id="1174" name="Google Shape;1174;p65"/>
          <p:cNvSpPr txBox="1">
            <a:spLocks noGrp="1"/>
          </p:cNvSpPr>
          <p:nvPr>
            <p:ph type="title" idx="2"/>
          </p:nvPr>
        </p:nvSpPr>
        <p:spPr>
          <a:xfrm>
            <a:off x="4575100" y="2121825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176" name="Google Shape;1176;p65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>
            <a:off x="583374" y="-38825"/>
            <a:ext cx="3719700" cy="242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6"/>
          <p:cNvSpPr txBox="1">
            <a:spLocks noGrp="1"/>
          </p:cNvSpPr>
          <p:nvPr>
            <p:ph type="title"/>
          </p:nvPr>
        </p:nvSpPr>
        <p:spPr>
          <a:xfrm>
            <a:off x="-228993" y="371162"/>
            <a:ext cx="357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Trang </a:t>
            </a:r>
            <a:r>
              <a:rPr lang="vi-VN" dirty="0" err="1"/>
              <a:t>Login</a:t>
            </a:r>
            <a:endParaRPr dirty="0"/>
          </a:p>
        </p:txBody>
      </p:sp>
      <p:grpSp>
        <p:nvGrpSpPr>
          <p:cNvPr id="657" name="Google Shape;657;p46"/>
          <p:cNvGrpSpPr/>
          <p:nvPr/>
        </p:nvGrpSpPr>
        <p:grpSpPr>
          <a:xfrm>
            <a:off x="6357077" y="1122280"/>
            <a:ext cx="2434590" cy="2434590"/>
            <a:chOff x="8085577" y="1655125"/>
            <a:chExt cx="676200" cy="676200"/>
          </a:xfrm>
        </p:grpSpPr>
        <p:sp>
          <p:nvSpPr>
            <p:cNvPr id="658" name="Google Shape;658;p46"/>
            <p:cNvSpPr/>
            <p:nvPr/>
          </p:nvSpPr>
          <p:spPr>
            <a:xfrm>
              <a:off x="8085577" y="1655125"/>
              <a:ext cx="676200" cy="6762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algn="bl" rotWithShape="0">
                <a:schemeClr val="lt2">
                  <a:alpha val="9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9" name="Google Shape;659;p46"/>
            <p:cNvGrpSpPr/>
            <p:nvPr/>
          </p:nvGrpSpPr>
          <p:grpSpPr>
            <a:xfrm>
              <a:off x="8362002" y="1908925"/>
              <a:ext cx="123350" cy="168600"/>
              <a:chOff x="8370302" y="1929950"/>
              <a:chExt cx="123350" cy="168600"/>
            </a:xfrm>
          </p:grpSpPr>
          <p:cxnSp>
            <p:nvCxnSpPr>
              <p:cNvPr id="660" name="Google Shape;660;p46"/>
              <p:cNvCxnSpPr/>
              <p:nvPr/>
            </p:nvCxnSpPr>
            <p:spPr>
              <a:xfrm>
                <a:off x="8370302" y="192995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9525" dir="3600000" algn="bl" rotWithShape="0">
                  <a:schemeClr val="lt2">
                    <a:alpha val="50000"/>
                  </a:schemeClr>
                </a:outerShdw>
              </a:effectLst>
            </p:spPr>
          </p:cxnSp>
          <p:cxnSp>
            <p:nvCxnSpPr>
              <p:cNvPr id="661" name="Google Shape;661;p46"/>
              <p:cNvCxnSpPr/>
              <p:nvPr/>
            </p:nvCxnSpPr>
            <p:spPr>
              <a:xfrm>
                <a:off x="8493652" y="192995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9525" dir="3600000" algn="bl" rotWithShape="0">
                  <a:schemeClr val="lt2">
                    <a:alpha val="50000"/>
                  </a:schemeClr>
                </a:outerShdw>
              </a:effectLst>
            </p:spPr>
          </p:cxnSp>
        </p:grpSp>
      </p:grpSp>
      <p:pic>
        <p:nvPicPr>
          <p:cNvPr id="662" name="Google Shape;662;p46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6957000" y="40830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46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3150750" y="-30827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A7FB5D-C278-A947-C677-8C842D90C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16" y="933961"/>
            <a:ext cx="5814952" cy="38284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E36E22-553A-D9D2-1B74-3D2149032A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516" y="943861"/>
            <a:ext cx="5814952" cy="3818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3"/>
          <p:cNvSpPr txBox="1">
            <a:spLocks noGrp="1"/>
          </p:cNvSpPr>
          <p:nvPr>
            <p:ph type="title" idx="8"/>
          </p:nvPr>
        </p:nvSpPr>
        <p:spPr>
          <a:xfrm>
            <a:off x="590699" y="3570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>
                <a:solidFill>
                  <a:schemeClr val="lt2"/>
                </a:solidFill>
              </a:rPr>
              <a:t>Home</a:t>
            </a:r>
            <a:r>
              <a:rPr lang="vi-VN" dirty="0">
                <a:solidFill>
                  <a:schemeClr val="lt2"/>
                </a:solidFill>
              </a:rPr>
              <a:t> </a:t>
            </a:r>
            <a:r>
              <a:rPr lang="vi-VN" dirty="0" err="1"/>
              <a:t>Calendar</a:t>
            </a:r>
            <a:endParaRPr dirty="0"/>
          </a:p>
        </p:txBody>
      </p:sp>
      <p:pic>
        <p:nvPicPr>
          <p:cNvPr id="631" name="Google Shape;631;p43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219925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43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7990340" y="378462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A08315-7A4E-B2DB-5949-220F8C651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700" y="929751"/>
            <a:ext cx="8244340" cy="36250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2C7FD4E-D692-2A33-5893-B8EC73C9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00" y="929750"/>
            <a:ext cx="4304243" cy="362501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286B10-9A42-0FB7-3294-EAAD96FFB7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7944" y="929748"/>
            <a:ext cx="3940096" cy="36250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B2499AD-FEBB-75A8-05B3-7ECCCC25CD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960" y="929744"/>
            <a:ext cx="8272080" cy="362501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CAFA4F4-4BAC-D97B-81E1-01B986DAA7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960" y="929739"/>
            <a:ext cx="8244340" cy="362501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DC76EF5-9017-BD2D-1A10-C2E6BA0531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780" y="929739"/>
            <a:ext cx="8085521" cy="362501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BB3FAF4-CA32-12FA-AC48-17D1C2BCDE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5959" y="929730"/>
            <a:ext cx="8267999" cy="36250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7"/>
          <p:cNvSpPr txBox="1">
            <a:spLocks noGrp="1"/>
          </p:cNvSpPr>
          <p:nvPr>
            <p:ph type="title"/>
          </p:nvPr>
        </p:nvSpPr>
        <p:spPr>
          <a:xfrm>
            <a:off x="716482" y="335637"/>
            <a:ext cx="467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Board</a:t>
            </a:r>
            <a:endParaRPr dirty="0"/>
          </a:p>
        </p:txBody>
      </p:sp>
      <p:pic>
        <p:nvPicPr>
          <p:cNvPr id="673" name="Google Shape;673;p47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>
            <a:off x="3309318" y="4256411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47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4955275" y="-3438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944DC-F883-C067-4678-D3BBDA461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06" y="853290"/>
            <a:ext cx="8405588" cy="3509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D62926-00B0-0939-B8AE-E20431B26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206" y="880814"/>
            <a:ext cx="8344623" cy="35098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>
                <a:solidFill>
                  <a:schemeClr val="lt2"/>
                </a:solidFill>
              </a:rPr>
              <a:t>Tr</a:t>
            </a:r>
            <a:r>
              <a:rPr lang="en" dirty="0">
                <a:solidFill>
                  <a:schemeClr val="lt2"/>
                </a:solidFill>
              </a:rPr>
              <a:t>a</a:t>
            </a:r>
            <a:r>
              <a:rPr lang="vi-VN" dirty="0" err="1">
                <a:solidFill>
                  <a:schemeClr val="lt2"/>
                </a:solidFill>
              </a:rPr>
              <a:t>ng</a:t>
            </a:r>
            <a:r>
              <a:rPr lang="en" dirty="0">
                <a:solidFill>
                  <a:schemeClr val="lt2"/>
                </a:solidFill>
              </a:rPr>
              <a:t> </a:t>
            </a:r>
            <a:r>
              <a:rPr lang="vi-VN" dirty="0" err="1"/>
              <a:t>Dashboard</a:t>
            </a:r>
            <a:endParaRPr dirty="0"/>
          </a:p>
        </p:txBody>
      </p:sp>
      <p:pic>
        <p:nvPicPr>
          <p:cNvPr id="693" name="Google Shape;693;p49"/>
          <p:cNvPicPr preferRelativeResize="0"/>
          <p:nvPr/>
        </p:nvPicPr>
        <p:blipFill rotWithShape="1">
          <a:blip r:embed="rId3">
            <a:alphaModFix/>
          </a:blip>
          <a:srcRect l="2243" t="-205" r="65427" b="58269"/>
          <a:stretch/>
        </p:blipFill>
        <p:spPr>
          <a:xfrm rot="10800000" flipH="1">
            <a:off x="2726175" y="3393826"/>
            <a:ext cx="3244575" cy="293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CE497-0BE1-4758-96DB-F7DA847A9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093925"/>
            <a:ext cx="7704000" cy="36449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0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Trang</a:t>
            </a:r>
            <a:r>
              <a:rPr lang="en" dirty="0"/>
              <a:t> </a:t>
            </a:r>
            <a:r>
              <a:rPr lang="vi-VN" dirty="0" err="1"/>
              <a:t>Events</a:t>
            </a:r>
            <a:endParaRPr dirty="0"/>
          </a:p>
        </p:txBody>
      </p:sp>
      <p:pic>
        <p:nvPicPr>
          <p:cNvPr id="742" name="Google Shape;742;p5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482440" y="3926750"/>
            <a:ext cx="2377073" cy="1856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5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5198395" y="0"/>
            <a:ext cx="1466701" cy="114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A1F8AF-6C0C-63F6-5160-7FF603BCF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093925"/>
            <a:ext cx="7856930" cy="35283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9D9DCC-5525-2DB2-83EA-014E9EC20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086637"/>
            <a:ext cx="7856930" cy="1755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D31CD4-040E-3898-FA23-F0B30E81FD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000" y="1078261"/>
            <a:ext cx="7813387" cy="35513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1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Trang</a:t>
            </a:r>
            <a:r>
              <a:rPr lang="en" dirty="0"/>
              <a:t> </a:t>
            </a:r>
            <a:r>
              <a:rPr lang="vi-VN" dirty="0" err="1"/>
              <a:t>User</a:t>
            </a:r>
            <a:endParaRPr dirty="0"/>
          </a:p>
        </p:txBody>
      </p:sp>
      <p:pic>
        <p:nvPicPr>
          <p:cNvPr id="761" name="Google Shape;761;p51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flipH="1">
            <a:off x="7341952" y="-189825"/>
            <a:ext cx="2424873" cy="157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2271461-2DA8-C7AF-0488-D73384C60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110287"/>
            <a:ext cx="7704000" cy="35119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FAD3E52-3CEA-E256-4563-DD0098D8F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110287"/>
            <a:ext cx="7704000" cy="1647427"/>
          </a:xfrm>
          <a:prstGeom prst="rect">
            <a:avLst/>
          </a:prstGeom>
        </p:spPr>
      </p:pic>
      <p:pic>
        <p:nvPicPr>
          <p:cNvPr id="736" name="Picture 735">
            <a:extLst>
              <a:ext uri="{FF2B5EF4-FFF2-40B4-BE49-F238E27FC236}">
                <a16:creationId xmlns:a16="http://schemas.microsoft.com/office/drawing/2014/main" id="{61379A07-A19D-95C1-F549-7D6DD8222E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000" y="2868273"/>
            <a:ext cx="7704000" cy="1790855"/>
          </a:xfrm>
          <a:prstGeom prst="rect">
            <a:avLst/>
          </a:prstGeom>
        </p:spPr>
      </p:pic>
      <p:pic>
        <p:nvPicPr>
          <p:cNvPr id="737" name="Picture 736">
            <a:extLst>
              <a:ext uri="{FF2B5EF4-FFF2-40B4-BE49-F238E27FC236}">
                <a16:creationId xmlns:a16="http://schemas.microsoft.com/office/drawing/2014/main" id="{69AF2008-A165-3FB0-DDC9-16313920B4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000" y="1110286"/>
            <a:ext cx="7704000" cy="3548841"/>
          </a:xfrm>
          <a:prstGeom prst="rect">
            <a:avLst/>
          </a:prstGeom>
        </p:spPr>
      </p:pic>
      <p:pic>
        <p:nvPicPr>
          <p:cNvPr id="738" name="Picture 737">
            <a:extLst>
              <a:ext uri="{FF2B5EF4-FFF2-40B4-BE49-F238E27FC236}">
                <a16:creationId xmlns:a16="http://schemas.microsoft.com/office/drawing/2014/main" id="{38DCBC53-33A9-A6BB-F33A-63962B23C0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795" y="1110284"/>
            <a:ext cx="3846205" cy="3548841"/>
          </a:xfrm>
          <a:prstGeom prst="rect">
            <a:avLst/>
          </a:prstGeom>
        </p:spPr>
      </p:pic>
      <p:pic>
        <p:nvPicPr>
          <p:cNvPr id="739" name="Picture 738">
            <a:extLst>
              <a:ext uri="{FF2B5EF4-FFF2-40B4-BE49-F238E27FC236}">
                <a16:creationId xmlns:a16="http://schemas.microsoft.com/office/drawing/2014/main" id="{E5C48004-4717-FC94-618B-2AE3C11837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1608" y="1110282"/>
            <a:ext cx="3868187" cy="35119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3"/>
          <p:cNvSpPr txBox="1">
            <a:spLocks noGrp="1"/>
          </p:cNvSpPr>
          <p:nvPr>
            <p:ph type="title"/>
          </p:nvPr>
        </p:nvSpPr>
        <p:spPr>
          <a:xfrm>
            <a:off x="462453" y="429575"/>
            <a:ext cx="6767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</a:t>
            </a:r>
            <a:r>
              <a:rPr lang="vi-VN" dirty="0">
                <a:solidFill>
                  <a:schemeClr val="lt2"/>
                </a:solidFill>
              </a:rPr>
              <a:t>rang </a:t>
            </a:r>
            <a:r>
              <a:rPr lang="vi-VN" dirty="0" err="1"/>
              <a:t>Account</a:t>
            </a:r>
            <a:endParaRPr dirty="0"/>
          </a:p>
        </p:txBody>
      </p:sp>
      <p:pic>
        <p:nvPicPr>
          <p:cNvPr id="835" name="Google Shape;835;p53"/>
          <p:cNvPicPr preferRelativeResize="0"/>
          <p:nvPr/>
        </p:nvPicPr>
        <p:blipFill rotWithShape="1">
          <a:blip r:embed="rId3">
            <a:alphaModFix/>
          </a:blip>
          <a:srcRect l="4173" t="1527" r="65426" b="58271"/>
          <a:stretch/>
        </p:blipFill>
        <p:spPr>
          <a:xfrm rot="10800000">
            <a:off x="6475324" y="1902163"/>
            <a:ext cx="2024151" cy="18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D8A72-89F7-8CF1-B70D-7FA1C008D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50" y="1093379"/>
            <a:ext cx="6626206" cy="34826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78E8B6-301A-F75C-DFE5-3B54EC99B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051" y="1093380"/>
            <a:ext cx="6626206" cy="34826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Mở đầu và</a:t>
            </a:r>
            <a:r>
              <a:rPr lang="en" dirty="0"/>
              <a:t> Tổng quan đề tài</a:t>
            </a:r>
            <a:endParaRPr dirty="0"/>
          </a:p>
        </p:txBody>
      </p:sp>
      <p:sp>
        <p:nvSpPr>
          <p:cNvPr id="547" name="Google Shape;547;p39"/>
          <p:cNvSpPr txBox="1">
            <a:spLocks noGrp="1"/>
          </p:cNvSpPr>
          <p:nvPr>
            <p:ph type="body" idx="1"/>
          </p:nvPr>
        </p:nvSpPr>
        <p:spPr>
          <a:xfrm>
            <a:off x="670200" y="11296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AFAFA"/>
                </a:solidFill>
              </a:rPr>
              <a:t>Lý do chọn đề tài</a:t>
            </a:r>
            <a:r>
              <a:rPr lang="en" sz="1600" b="1" dirty="0">
                <a:solidFill>
                  <a:schemeClr val="lt1"/>
                </a:solidFill>
              </a:rPr>
              <a:t>: </a:t>
            </a:r>
            <a:endParaRPr sz="1600" b="1" dirty="0">
              <a:solidFill>
                <a:schemeClr val="lt1"/>
              </a:solidFill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rgbClr val="FAFAFA"/>
                </a:solidFill>
              </a:rPr>
              <a:t>Tính</a:t>
            </a:r>
            <a:r>
              <a:rPr lang="en-US" sz="1400" b="1" dirty="0">
                <a:solidFill>
                  <a:srgbClr val="FAFAFA"/>
                </a:solidFill>
              </a:rPr>
              <a:t> </a:t>
            </a:r>
            <a:r>
              <a:rPr lang="en-US" sz="1400" b="1" dirty="0" err="1">
                <a:solidFill>
                  <a:srgbClr val="FAFAFA"/>
                </a:solidFill>
              </a:rPr>
              <a:t>thiết</a:t>
            </a:r>
            <a:r>
              <a:rPr lang="en-US" sz="1400" b="1" dirty="0">
                <a:solidFill>
                  <a:srgbClr val="FAFAFA"/>
                </a:solidFill>
              </a:rPr>
              <a:t> </a:t>
            </a:r>
            <a:r>
              <a:rPr lang="en-US" sz="1400" b="1" dirty="0" err="1">
                <a:solidFill>
                  <a:srgbClr val="FAFAFA"/>
                </a:solidFill>
              </a:rPr>
              <a:t>thực</a:t>
            </a:r>
            <a:r>
              <a:rPr lang="en-US" sz="1400" dirty="0">
                <a:solidFill>
                  <a:srgbClr val="FAFAFA"/>
                </a:solidFill>
              </a:rPr>
              <a:t>:</a:t>
            </a:r>
          </a:p>
          <a:p>
            <a:pPr marL="171450" marR="5080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rgbClr val="FAFAFA"/>
                </a:solidFill>
              </a:rPr>
              <a:t>Nhu </a:t>
            </a:r>
            <a:r>
              <a:rPr lang="en-US" sz="1300" b="1" dirty="0" err="1">
                <a:solidFill>
                  <a:srgbClr val="FAFAFA"/>
                </a:solidFill>
              </a:rPr>
              <a:t>cầu</a:t>
            </a:r>
            <a:r>
              <a:rPr lang="en-US" sz="1300" dirty="0">
                <a:solidFill>
                  <a:srgbClr val="FAFAFA"/>
                </a:solidFill>
              </a:rPr>
              <a:t>: </a:t>
            </a:r>
            <a:r>
              <a:rPr lang="en-US" sz="1300" dirty="0" err="1">
                <a:solidFill>
                  <a:srgbClr val="FAFAFA"/>
                </a:solidFill>
              </a:rPr>
              <a:t>Việc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quản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lý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sự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kiện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của</a:t>
            </a:r>
            <a:r>
              <a:rPr lang="en-US" sz="1300" dirty="0">
                <a:solidFill>
                  <a:srgbClr val="FAFAFA"/>
                </a:solidFill>
              </a:rPr>
              <a:t> khoa CNTT </a:t>
            </a:r>
            <a:r>
              <a:rPr lang="en-US" sz="1300" dirty="0" err="1">
                <a:solidFill>
                  <a:srgbClr val="FAFAFA"/>
                </a:solidFill>
              </a:rPr>
              <a:t>hiện</a:t>
            </a:r>
            <a:r>
              <a:rPr lang="en-US" sz="1300" dirty="0">
                <a:solidFill>
                  <a:srgbClr val="FAFAFA"/>
                </a:solidFill>
              </a:rPr>
              <a:t> nay </a:t>
            </a:r>
            <a:r>
              <a:rPr lang="en-US" sz="1300" dirty="0" err="1">
                <a:solidFill>
                  <a:srgbClr val="FAFAFA"/>
                </a:solidFill>
              </a:rPr>
              <a:t>đang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gặp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nhiều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khó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khăn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như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tình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trạng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thông</a:t>
            </a:r>
            <a:r>
              <a:rPr lang="en-US" sz="1300" dirty="0">
                <a:solidFill>
                  <a:srgbClr val="FAFAFA"/>
                </a:solidFill>
              </a:rPr>
              <a:t> tin </a:t>
            </a:r>
            <a:r>
              <a:rPr lang="en-US" sz="1300" dirty="0" err="1">
                <a:solidFill>
                  <a:srgbClr val="FAFAFA"/>
                </a:solidFill>
              </a:rPr>
              <a:t>không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được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cập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nhật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kịp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thời</a:t>
            </a:r>
            <a:r>
              <a:rPr lang="en-US" sz="1300" dirty="0">
                <a:solidFill>
                  <a:srgbClr val="FAFAFA"/>
                </a:solidFill>
              </a:rPr>
              <a:t>, </a:t>
            </a:r>
            <a:r>
              <a:rPr lang="en-US" sz="1300" dirty="0" err="1">
                <a:solidFill>
                  <a:srgbClr val="FAFAFA"/>
                </a:solidFill>
              </a:rPr>
              <a:t>và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khó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khăn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trong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việc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theo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dõi</a:t>
            </a:r>
            <a:r>
              <a:rPr lang="en-US" sz="1300" dirty="0">
                <a:solidFill>
                  <a:srgbClr val="FAFAFA"/>
                </a:solidFill>
              </a:rPr>
              <a:t>.</a:t>
            </a: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Giải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pháp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Website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khoa CNTT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giải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quyết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vấn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trên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lại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trong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Tự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động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hóa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quy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trình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hệ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động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hóa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thời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sức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ban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tổ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chức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Cập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nhật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thông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tin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tức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thời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Mọi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tin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được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cập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nhật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một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cách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nhanh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chóng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trên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website,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người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giam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dễ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dàng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dõi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nắm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bắt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Theo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dõi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đánh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Hệ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cấp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báo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kê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chi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trạng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thái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của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endParaRPr lang="vi-VN" sz="13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8" name="Google Shape;548;p39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17200" y="441780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47;p39">
            <a:extLst>
              <a:ext uri="{FF2B5EF4-FFF2-40B4-BE49-F238E27FC236}">
                <a16:creationId xmlns:a16="http://schemas.microsoft.com/office/drawing/2014/main" id="{1EF7C5DE-E8D0-6713-B011-83A77403189F}"/>
              </a:ext>
            </a:extLst>
          </p:cNvPr>
          <p:cNvSpPr txBox="1">
            <a:spLocks/>
          </p:cNvSpPr>
          <p:nvPr/>
        </p:nvSpPr>
        <p:spPr>
          <a:xfrm>
            <a:off x="670200" y="1404742"/>
            <a:ext cx="7753800" cy="158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5080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vi-VN" sz="1400" b="1" dirty="0">
                <a:solidFill>
                  <a:srgbClr val="FAFAFA"/>
                </a:solidFill>
              </a:rPr>
              <a:t>Tính ứng dụng</a:t>
            </a:r>
            <a:r>
              <a:rPr lang="vi-VN" sz="1400" dirty="0">
                <a:solidFill>
                  <a:srgbClr val="FAFAFA"/>
                </a:solidFill>
              </a:rPr>
              <a:t>:</a:t>
            </a:r>
            <a:endParaRPr lang="en-US" sz="1400" dirty="0">
              <a:solidFill>
                <a:srgbClr val="FAFAFA"/>
              </a:solidFill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Khả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năng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mở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rộng</a:t>
            </a:r>
            <a:r>
              <a:rPr lang="en-US" b="1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1"/>
                </a:solidFill>
              </a:rPr>
              <a:t> Website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được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mở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rộng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nhiều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loại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nhau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từ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hội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thảo</a:t>
            </a:r>
            <a:r>
              <a:rPr lang="en-US" dirty="0">
                <a:solidFill>
                  <a:schemeClr val="bg1"/>
                </a:solidFill>
              </a:rPr>
              <a:t> khoa </a:t>
            </a:r>
            <a:r>
              <a:rPr lang="en-US" dirty="0" err="1">
                <a:solidFill>
                  <a:schemeClr val="bg1"/>
                </a:solidFill>
              </a:rPr>
              <a:t>học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hội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chuyên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đề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buổi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lưu</a:t>
            </a:r>
            <a:r>
              <a:rPr lang="en-US" dirty="0">
                <a:solidFill>
                  <a:schemeClr val="bg1"/>
                </a:solidFill>
              </a:rPr>
              <a:t>, workshop, …</a:t>
            </a: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Tính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linh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hoạt</a:t>
            </a:r>
            <a:r>
              <a:rPr lang="en-US" b="1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Hệ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thống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tùy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chỉnh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phù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hợp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cầu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trình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riêng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khoa CNTT.</a:t>
            </a:r>
            <a:endParaRPr lang="vi-VN" dirty="0">
              <a:solidFill>
                <a:schemeClr val="bg1"/>
              </a:solidFill>
            </a:endParaRPr>
          </a:p>
          <a:p>
            <a:pPr marL="0" indent="0">
              <a:buFont typeface="Roboto"/>
              <a:buNone/>
            </a:pPr>
            <a:endParaRPr lang="vi-V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6" grpId="0"/>
      <p:bldP spid="547" grpId="0" uiExpand="1" build="p"/>
      <p:bldP spid="547" grpId="1" uiExpand="1" build="p"/>
      <p:bldP spid="2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2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05 </a:t>
            </a:r>
            <a:r>
              <a:rPr lang="vi-VN" dirty="0" err="1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26" name="Google Shape;826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741125" y="4099188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5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6209800" y="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2"/>
          <p:cNvSpPr txBox="1">
            <a:spLocks noGrp="1"/>
          </p:cNvSpPr>
          <p:nvPr>
            <p:ph type="title"/>
          </p:nvPr>
        </p:nvSpPr>
        <p:spPr>
          <a:xfrm>
            <a:off x="253960" y="-701749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>
                <a:solidFill>
                  <a:schemeClr val="lt2"/>
                </a:solidFill>
              </a:rPr>
              <a:t>06 </a:t>
            </a:r>
            <a:r>
              <a:rPr lang="vi-VN" sz="4000" dirty="0">
                <a:solidFill>
                  <a:schemeClr val="bg1"/>
                </a:solidFill>
              </a:rPr>
              <a:t>Ưu nhược điểm</a:t>
            </a:r>
            <a:endParaRPr sz="4000" dirty="0">
              <a:solidFill>
                <a:schemeClr val="bg1"/>
              </a:solidFill>
            </a:endParaRPr>
          </a:p>
        </p:txBody>
      </p:sp>
      <p:pic>
        <p:nvPicPr>
          <p:cNvPr id="826" name="Google Shape;826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769479" y="4255132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5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6209800" y="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6042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1598149" y="379891"/>
            <a:ext cx="59477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500" dirty="0"/>
              <a:t>Định hướng và tổng kết</a:t>
            </a:r>
            <a:endParaRPr sz="3500"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39484" y="368365"/>
            <a:ext cx="147777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vi-VN" dirty="0"/>
              <a:t>7</a:t>
            </a:r>
            <a:endParaRPr dirty="0"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9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5645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864224" y="2284251"/>
            <a:ext cx="59477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Tài Liệu Tham Khảo</a:t>
            </a:r>
            <a:endParaRPr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vi-VN" dirty="0"/>
              <a:t>8</a:t>
            </a:r>
            <a:endParaRPr dirty="0"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8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7144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72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Tài Liệu</a:t>
            </a:r>
            <a:r>
              <a:rPr lang="en" dirty="0"/>
              <a:t> </a:t>
            </a:r>
            <a:r>
              <a:rPr lang="vi-VN" dirty="0"/>
              <a:t>Tham Khảo</a:t>
            </a:r>
            <a:endParaRPr dirty="0"/>
          </a:p>
        </p:txBody>
      </p:sp>
      <p:sp>
        <p:nvSpPr>
          <p:cNvPr id="1325" name="Google Shape;1325;p72"/>
          <p:cNvSpPr txBox="1"/>
          <p:nvPr/>
        </p:nvSpPr>
        <p:spPr>
          <a:xfrm>
            <a:off x="713225" y="1152475"/>
            <a:ext cx="6973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Đây là một số tài liệu tham khảo cho việc làm đồ án và viết báo cáo.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https://monamedia.co/he-thong-quan-ly-noi-dung-cms/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https://viblo.asia/p/reactjs-la-gi-nhung-dieu-co-the-ban-chua-biet-ve-reactjseW65G4RRKDO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https://viblo.asia/p/mongodb-la-gi-co-so-du-lieu-phi-quan-he-bJzKmgoPl9NCSDL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6" name="Google Shape;1326;p7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rot="5400000">
            <a:off x="3696650" y="3222596"/>
            <a:ext cx="1750702" cy="2985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8"/>
          <p:cNvSpPr txBox="1">
            <a:spLocks noGrp="1"/>
          </p:cNvSpPr>
          <p:nvPr>
            <p:ph type="subTitle" idx="1"/>
          </p:nvPr>
        </p:nvSpPr>
        <p:spPr>
          <a:xfrm>
            <a:off x="1181425" y="3093700"/>
            <a:ext cx="3126276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Phạm Vũ Quốc Cường</a:t>
            </a:r>
            <a:endParaRPr dirty="0"/>
          </a:p>
        </p:txBody>
      </p:sp>
      <p:sp>
        <p:nvSpPr>
          <p:cNvPr id="925" name="Google Shape;925;p58"/>
          <p:cNvSpPr txBox="1">
            <a:spLocks noGrp="1"/>
          </p:cNvSpPr>
          <p:nvPr>
            <p:ph type="subTitle" idx="2"/>
          </p:nvPr>
        </p:nvSpPr>
        <p:spPr>
          <a:xfrm>
            <a:off x="4836300" y="30937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Trần Phạm A</a:t>
            </a:r>
            <a:r>
              <a:rPr lang="vi-VN" dirty="0"/>
              <a:t>n</a:t>
            </a:r>
            <a:r>
              <a:rPr lang="en" dirty="0"/>
              <a:t>h T</a:t>
            </a:r>
            <a:r>
              <a:rPr lang="vi-VN" dirty="0"/>
              <a:t>u</a:t>
            </a:r>
            <a:r>
              <a:rPr lang="en" dirty="0"/>
              <a:t>ấn</a:t>
            </a:r>
            <a:endParaRPr dirty="0"/>
          </a:p>
        </p:txBody>
      </p:sp>
      <p:sp>
        <p:nvSpPr>
          <p:cNvPr id="928" name="Google Shape;928;p58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Our</a:t>
            </a:r>
            <a:r>
              <a:rPr lang="en"/>
              <a:t> team</a:t>
            </a:r>
            <a:endParaRPr/>
          </a:p>
        </p:txBody>
      </p:sp>
      <p:pic>
        <p:nvPicPr>
          <p:cNvPr id="929" name="Google Shape;929;p58"/>
          <p:cNvPicPr preferRelativeResize="0"/>
          <p:nvPr/>
        </p:nvPicPr>
        <p:blipFill>
          <a:blip r:embed="rId3"/>
          <a:srcRect l="1578" r="1578"/>
          <a:stretch/>
        </p:blipFill>
        <p:spPr>
          <a:xfrm>
            <a:off x="5479800" y="1528825"/>
            <a:ext cx="1620600" cy="1673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pic>
      <p:pic>
        <p:nvPicPr>
          <p:cNvPr id="930" name="Google Shape;930;p58"/>
          <p:cNvPicPr preferRelativeResize="0"/>
          <p:nvPr/>
        </p:nvPicPr>
        <p:blipFill>
          <a:blip r:embed="rId4"/>
          <a:srcRect l="1578" r="1578"/>
          <a:stretch/>
        </p:blipFill>
        <p:spPr>
          <a:xfrm>
            <a:off x="1824925" y="1528825"/>
            <a:ext cx="1620600" cy="1673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pic>
      <p:pic>
        <p:nvPicPr>
          <p:cNvPr id="931" name="Google Shape;931;p58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>
            <a:off x="3641800" y="44472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58"/>
          <p:cNvPicPr preferRelativeResize="0"/>
          <p:nvPr/>
        </p:nvPicPr>
        <p:blipFill rotWithShape="1">
          <a:blip r:embed="rId5">
            <a:alphaModFix/>
          </a:blip>
          <a:srcRect l="79634" t="23164" r="8550" b="47919"/>
          <a:stretch/>
        </p:blipFill>
        <p:spPr>
          <a:xfrm>
            <a:off x="8037875" y="-350163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58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rot="5400000">
            <a:off x="-842900" y="2267988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71"/>
          <p:cNvSpPr txBox="1">
            <a:spLocks noGrp="1"/>
          </p:cNvSpPr>
          <p:nvPr>
            <p:ph type="ctrTitle"/>
          </p:nvPr>
        </p:nvSpPr>
        <p:spPr>
          <a:xfrm>
            <a:off x="2120083" y="932508"/>
            <a:ext cx="5034106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Watching</a:t>
            </a:r>
            <a:endParaRPr dirty="0"/>
          </a:p>
        </p:txBody>
      </p:sp>
      <p:sp>
        <p:nvSpPr>
          <p:cNvPr id="1300" name="Google Shape;1300;p71"/>
          <p:cNvSpPr txBox="1">
            <a:spLocks noGrp="1"/>
          </p:cNvSpPr>
          <p:nvPr>
            <p:ph type="subTitle" idx="1"/>
          </p:nvPr>
        </p:nvSpPr>
        <p:spPr>
          <a:xfrm>
            <a:off x="2425050" y="2706346"/>
            <a:ext cx="42939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517H0040@student.tdtu.edu.vn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4"/>
              </a:rPr>
              <a:t>517H0093@student.tdtu.edu.vn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317" name="Google Shape;1317;p71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rot="10800000">
            <a:off x="837575" y="-472238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8" name="Google Shape;1318;p71"/>
          <p:cNvPicPr preferRelativeResize="0"/>
          <p:nvPr/>
        </p:nvPicPr>
        <p:blipFill rotWithShape="1">
          <a:blip r:embed="rId5">
            <a:alphaModFix/>
          </a:blip>
          <a:srcRect l="79634" t="23164" r="8550" b="47919"/>
          <a:stretch/>
        </p:blipFill>
        <p:spPr>
          <a:xfrm rot="10800000">
            <a:off x="0" y="3530001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9" name="Google Shape;1319;p71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flipH="1">
            <a:off x="7756950" y="410657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84DCD1-B59C-8A33-4832-8A8B154D8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9556" y="3575083"/>
            <a:ext cx="3995160" cy="9747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Mở đầu và</a:t>
            </a:r>
            <a:r>
              <a:rPr lang="en" dirty="0"/>
              <a:t> Tổng quan đề tài</a:t>
            </a:r>
            <a:endParaRPr dirty="0"/>
          </a:p>
        </p:txBody>
      </p:sp>
      <p:sp>
        <p:nvSpPr>
          <p:cNvPr id="547" name="Google Shape;547;p39"/>
          <p:cNvSpPr txBox="1">
            <a:spLocks noGrp="1"/>
          </p:cNvSpPr>
          <p:nvPr>
            <p:ph type="body" idx="1"/>
          </p:nvPr>
        </p:nvSpPr>
        <p:spPr>
          <a:xfrm>
            <a:off x="670200" y="11296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AFAFA"/>
                </a:solidFill>
              </a:rPr>
              <a:t>Mục tiêu thực hiện đề tài</a:t>
            </a:r>
            <a:r>
              <a:rPr lang="en" sz="1600" b="1" dirty="0">
                <a:solidFill>
                  <a:schemeClr val="lt1"/>
                </a:solidFill>
              </a:rPr>
              <a:t>: </a:t>
            </a:r>
            <a:endParaRPr sz="1600" b="1" dirty="0">
              <a:solidFill>
                <a:schemeClr val="lt1"/>
              </a:solidFill>
            </a:endParaRP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        </a:t>
            </a:r>
            <a:r>
              <a:rPr lang="en-US" sz="1300" dirty="0" err="1">
                <a:solidFill>
                  <a:schemeClr val="bg1"/>
                </a:solidFill>
              </a:rPr>
              <a:t>Xây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dựng</a:t>
            </a:r>
            <a:r>
              <a:rPr lang="en-US" sz="1300" dirty="0">
                <a:solidFill>
                  <a:schemeClr val="bg1"/>
                </a:solidFill>
              </a:rPr>
              <a:t> website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hiệu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đáp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ứng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cầu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tổ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của</a:t>
            </a:r>
            <a:r>
              <a:rPr lang="en-US" sz="1300" dirty="0">
                <a:solidFill>
                  <a:schemeClr val="bg1"/>
                </a:solidFill>
              </a:rPr>
              <a:t> khoa CNTT.</a:t>
            </a: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b="1" dirty="0" err="1">
                <a:solidFill>
                  <a:schemeClr val="bg1"/>
                </a:solidFill>
              </a:rPr>
              <a:t>Về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chức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năng</a:t>
            </a:r>
            <a:r>
              <a:rPr lang="en-US" sz="1300" b="1" dirty="0">
                <a:solidFill>
                  <a:schemeClr val="bg1"/>
                </a:solidFill>
              </a:rPr>
              <a:t>:</a:t>
            </a:r>
            <a:endParaRPr lang="en-US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Cung </a:t>
            </a:r>
            <a:r>
              <a:rPr lang="en-US" sz="1300" dirty="0" err="1">
                <a:solidFill>
                  <a:schemeClr val="bg1"/>
                </a:solidFill>
              </a:rPr>
              <a:t>cấp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đầy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đủ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bao </a:t>
            </a:r>
            <a:r>
              <a:rPr lang="en-US" sz="1300" dirty="0" err="1">
                <a:solidFill>
                  <a:schemeClr val="bg1"/>
                </a:solidFill>
              </a:rPr>
              <a:t>gồm</a:t>
            </a:r>
            <a:r>
              <a:rPr lang="en-US" sz="1300" dirty="0">
                <a:solidFill>
                  <a:schemeClr val="bg1"/>
                </a:solidFill>
              </a:rPr>
              <a:t>: </a:t>
            </a:r>
            <a:r>
              <a:rPr lang="en-US" sz="1300" dirty="0" err="1">
                <a:solidFill>
                  <a:schemeClr val="bg1"/>
                </a:solidFill>
              </a:rPr>
              <a:t>tạo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đăng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theo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dõi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tiến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độ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gửi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thông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báo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gửi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báo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cáo</a:t>
            </a:r>
            <a:r>
              <a:rPr lang="en-US" sz="1300" dirty="0">
                <a:solidFill>
                  <a:schemeClr val="bg1"/>
                </a:solidFill>
              </a:rPr>
              <a:t>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Hỗ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trợ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mở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rộng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hệ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thống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trong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tương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lai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của</a:t>
            </a:r>
            <a:r>
              <a:rPr lang="en-US" sz="1300" dirty="0">
                <a:solidFill>
                  <a:schemeClr val="bg1"/>
                </a:solidFill>
              </a:rPr>
              <a:t> khoa CNTT.</a:t>
            </a: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b="1" dirty="0" err="1">
                <a:solidFill>
                  <a:schemeClr val="bg1"/>
                </a:solidFill>
              </a:rPr>
              <a:t>Về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hiệu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quả</a:t>
            </a:r>
            <a:r>
              <a:rPr lang="en-US" sz="1300" b="1" dirty="0">
                <a:solidFill>
                  <a:schemeClr val="bg1"/>
                </a:solidFill>
              </a:rPr>
              <a:t>:</a:t>
            </a:r>
            <a:endParaRPr lang="en-US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Tự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động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hóa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trình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giúp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tiết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công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cho</a:t>
            </a:r>
            <a:r>
              <a:rPr lang="en-US" sz="1300" dirty="0">
                <a:solidFill>
                  <a:schemeClr val="bg1"/>
                </a:solidFill>
              </a:rPr>
              <a:t> ban </a:t>
            </a:r>
            <a:r>
              <a:rPr lang="en-US" sz="1300" dirty="0" err="1">
                <a:solidFill>
                  <a:schemeClr val="bg1"/>
                </a:solidFill>
              </a:rPr>
              <a:t>tổ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Cập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nhật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thông</a:t>
            </a:r>
            <a:r>
              <a:rPr lang="en-US" sz="1300" dirty="0">
                <a:solidFill>
                  <a:schemeClr val="bg1"/>
                </a:solidFill>
              </a:rPr>
              <a:t> tin </a:t>
            </a:r>
            <a:r>
              <a:rPr lang="en-US" sz="1300" dirty="0" err="1">
                <a:solidFill>
                  <a:schemeClr val="bg1"/>
                </a:solidFill>
              </a:rPr>
              <a:t>liên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tục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chính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xác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giúp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người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dễ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dàng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theo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dõi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nắm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bắt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Nâng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cao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hiệu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tỷ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lệ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thu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hút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nhiều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người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hơn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  <a:endParaRPr lang="vi-VN" sz="13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8" name="Google Shape;548;p39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17200" y="441780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93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0"/>
          <p:cNvSpPr/>
          <p:nvPr/>
        </p:nvSpPr>
        <p:spPr>
          <a:xfrm>
            <a:off x="6087600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40"/>
          <p:cNvSpPr txBox="1">
            <a:spLocks noGrp="1"/>
          </p:cNvSpPr>
          <p:nvPr>
            <p:ph type="title" idx="7"/>
          </p:nvPr>
        </p:nvSpPr>
        <p:spPr>
          <a:xfrm>
            <a:off x="608760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57" name="Google Shape;557;p40"/>
          <p:cNvSpPr/>
          <p:nvPr/>
        </p:nvSpPr>
        <p:spPr>
          <a:xfrm>
            <a:off x="720000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0"/>
          <p:cNvSpPr/>
          <p:nvPr/>
        </p:nvSpPr>
        <p:spPr>
          <a:xfrm>
            <a:off x="3428788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/>
          <p:cNvSpPr/>
          <p:nvPr/>
        </p:nvSpPr>
        <p:spPr>
          <a:xfrm>
            <a:off x="720000" y="3096125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/>
          <p:cNvSpPr/>
          <p:nvPr/>
        </p:nvSpPr>
        <p:spPr>
          <a:xfrm>
            <a:off x="3428800" y="3096125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0"/>
          <p:cNvSpPr txBox="1">
            <a:spLocks noGrp="1"/>
          </p:cNvSpPr>
          <p:nvPr>
            <p:ph type="title" idx="2"/>
          </p:nvPr>
        </p:nvSpPr>
        <p:spPr>
          <a:xfrm>
            <a:off x="76285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2" name="Google Shape;562;p40"/>
          <p:cNvSpPr txBox="1">
            <a:spLocks noGrp="1"/>
          </p:cNvSpPr>
          <p:nvPr>
            <p:ph type="title" idx="4"/>
          </p:nvPr>
        </p:nvSpPr>
        <p:spPr>
          <a:xfrm>
            <a:off x="3425225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63" name="Google Shape;563;p40"/>
          <p:cNvSpPr txBox="1">
            <a:spLocks noGrp="1"/>
          </p:cNvSpPr>
          <p:nvPr>
            <p:ph type="title" idx="13"/>
          </p:nvPr>
        </p:nvSpPr>
        <p:spPr>
          <a:xfrm>
            <a:off x="7200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4" name="Google Shape;564;p40"/>
          <p:cNvSpPr txBox="1">
            <a:spLocks noGrp="1"/>
          </p:cNvSpPr>
          <p:nvPr>
            <p:ph type="title" idx="16"/>
          </p:nvPr>
        </p:nvSpPr>
        <p:spPr>
          <a:xfrm>
            <a:off x="3425225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65" name="Google Shape;565;p40"/>
          <p:cNvSpPr txBox="1">
            <a:spLocks noGrp="1"/>
          </p:cNvSpPr>
          <p:nvPr>
            <p:ph type="title"/>
          </p:nvPr>
        </p:nvSpPr>
        <p:spPr>
          <a:xfrm>
            <a:off x="719999" y="2127936"/>
            <a:ext cx="233640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</a:t>
            </a:r>
            <a:r>
              <a:rPr lang="vi-VN" dirty="0"/>
              <a:t> Chia Công Việc</a:t>
            </a:r>
            <a:endParaRPr dirty="0"/>
          </a:p>
        </p:txBody>
      </p:sp>
      <p:sp>
        <p:nvSpPr>
          <p:cNvPr id="567" name="Google Shape;567;p40"/>
          <p:cNvSpPr txBox="1">
            <a:spLocks noGrp="1"/>
          </p:cNvSpPr>
          <p:nvPr>
            <p:ph type="title" idx="3"/>
          </p:nvPr>
        </p:nvSpPr>
        <p:spPr>
          <a:xfrm>
            <a:off x="3403801" y="2127936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Mô </a:t>
            </a:r>
            <a:r>
              <a:rPr lang="vi-VN" dirty="0"/>
              <a:t>Hình Tham Khảo</a:t>
            </a:r>
            <a:endParaRPr dirty="0"/>
          </a:p>
        </p:txBody>
      </p:sp>
      <p:sp>
        <p:nvSpPr>
          <p:cNvPr id="569" name="Google Shape;569;p40"/>
          <p:cNvSpPr txBox="1">
            <a:spLocks noGrp="1"/>
          </p:cNvSpPr>
          <p:nvPr>
            <p:ph type="title" idx="6"/>
          </p:nvPr>
        </p:nvSpPr>
        <p:spPr>
          <a:xfrm>
            <a:off x="6080526" y="1969518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71" name="Google Shape;571;p40"/>
          <p:cNvSpPr txBox="1">
            <a:spLocks noGrp="1"/>
          </p:cNvSpPr>
          <p:nvPr>
            <p:ph type="title" idx="9"/>
          </p:nvPr>
        </p:nvSpPr>
        <p:spPr>
          <a:xfrm>
            <a:off x="7200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ERD</a:t>
            </a:r>
          </a:p>
        </p:txBody>
      </p:sp>
      <p:sp>
        <p:nvSpPr>
          <p:cNvPr id="573" name="Google Shape;573;p40"/>
          <p:cNvSpPr txBox="1">
            <a:spLocks noGrp="1"/>
          </p:cNvSpPr>
          <p:nvPr>
            <p:ph type="title" idx="15"/>
          </p:nvPr>
        </p:nvSpPr>
        <p:spPr>
          <a:xfrm>
            <a:off x="3403801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Thực </a:t>
            </a:r>
            <a:r>
              <a:rPr lang="vi-VN" dirty="0"/>
              <a:t>Nghiệm</a:t>
            </a:r>
            <a:endParaRPr dirty="0"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21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Nội dung</a:t>
            </a:r>
            <a:r>
              <a:rPr lang="en" dirty="0"/>
              <a:t> bài thuyết trình</a:t>
            </a:r>
            <a:endParaRPr dirty="0"/>
          </a:p>
        </p:txBody>
      </p:sp>
      <p:pic>
        <p:nvPicPr>
          <p:cNvPr id="578" name="Google Shape;578;p4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6087600" y="-176124"/>
            <a:ext cx="1508424" cy="11777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553;p40">
            <a:extLst>
              <a:ext uri="{FF2B5EF4-FFF2-40B4-BE49-F238E27FC236}">
                <a16:creationId xmlns:a16="http://schemas.microsoft.com/office/drawing/2014/main" id="{FA2A4F78-A5C7-F173-E8A1-DA2C9050F5CB}"/>
              </a:ext>
            </a:extLst>
          </p:cNvPr>
          <p:cNvSpPr/>
          <p:nvPr/>
        </p:nvSpPr>
        <p:spPr>
          <a:xfrm>
            <a:off x="6130450" y="3112888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55;p40">
            <a:extLst>
              <a:ext uri="{FF2B5EF4-FFF2-40B4-BE49-F238E27FC236}">
                <a16:creationId xmlns:a16="http://schemas.microsoft.com/office/drawing/2014/main" id="{F3749F74-B0F9-DE06-A844-E23EE67DDC19}"/>
              </a:ext>
            </a:extLst>
          </p:cNvPr>
          <p:cNvSpPr txBox="1">
            <a:spLocks/>
          </p:cNvSpPr>
          <p:nvPr/>
        </p:nvSpPr>
        <p:spPr>
          <a:xfrm>
            <a:off x="6130450" y="3096125"/>
            <a:ext cx="1275300" cy="5934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"/>
              <a:buNone/>
              <a:defRPr sz="21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</a:t>
            </a:r>
            <a:r>
              <a:rPr lang="vi-VN" dirty="0"/>
              <a:t>6</a:t>
            </a:r>
            <a:endParaRPr lang="en" dirty="0"/>
          </a:p>
        </p:txBody>
      </p:sp>
      <p:sp>
        <p:nvSpPr>
          <p:cNvPr id="18" name="Google Shape;569;p40">
            <a:extLst>
              <a:ext uri="{FF2B5EF4-FFF2-40B4-BE49-F238E27FC236}">
                <a16:creationId xmlns:a16="http://schemas.microsoft.com/office/drawing/2014/main" id="{BB8F7788-D39D-1D38-7DA8-ED1026C58CA0}"/>
              </a:ext>
            </a:extLst>
          </p:cNvPr>
          <p:cNvSpPr txBox="1">
            <a:spLocks/>
          </p:cNvSpPr>
          <p:nvPr/>
        </p:nvSpPr>
        <p:spPr>
          <a:xfrm>
            <a:off x="6077722" y="3656675"/>
            <a:ext cx="2736903" cy="527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000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dirty="0"/>
              <a:t>Ưu, Nhược Điểm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864225" y="2284251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Phân Chia Công Việc</a:t>
            </a:r>
            <a:endParaRPr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8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title"/>
          </p:nvPr>
        </p:nvSpPr>
        <p:spPr>
          <a:xfrm>
            <a:off x="590699" y="956038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Công việc</a:t>
            </a:r>
            <a:r>
              <a:rPr lang="en" dirty="0"/>
              <a:t> </a:t>
            </a:r>
            <a:r>
              <a:rPr lang="vi-VN" dirty="0"/>
              <a:t>của Cường</a:t>
            </a:r>
            <a:endParaRPr dirty="0"/>
          </a:p>
        </p:txBody>
      </p:sp>
      <p:sp>
        <p:nvSpPr>
          <p:cNvPr id="584" name="Google Shape;584;p41"/>
          <p:cNvSpPr txBox="1">
            <a:spLocks noGrp="1"/>
          </p:cNvSpPr>
          <p:nvPr>
            <p:ph type="subTitle" idx="1"/>
          </p:nvPr>
        </p:nvSpPr>
        <p:spPr>
          <a:xfrm>
            <a:off x="510870" y="2634585"/>
            <a:ext cx="406113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2000" b="1" dirty="0" err="1"/>
              <a:t>Backend</a:t>
            </a:r>
            <a:endParaRPr lang="vi-VN" sz="2000" b="1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Xây dựng ERD của hệ thống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</a:t>
            </a:r>
            <a:r>
              <a:rPr lang="vi-VN" dirty="0" err="1"/>
              <a:t>code</a:t>
            </a:r>
            <a:r>
              <a:rPr lang="vi-VN" dirty="0"/>
              <a:t> của </a:t>
            </a:r>
            <a:r>
              <a:rPr lang="vi-VN" dirty="0" err="1"/>
              <a:t>node-cron</a:t>
            </a:r>
            <a:r>
              <a:rPr lang="vi-VN" dirty="0"/>
              <a:t> tự động thông báo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</a:t>
            </a:r>
            <a:r>
              <a:rPr lang="vi-VN" dirty="0" err="1"/>
              <a:t>code</a:t>
            </a:r>
            <a:r>
              <a:rPr lang="vi-VN" dirty="0"/>
              <a:t> phần xử lý sự kiện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gửi </a:t>
            </a:r>
            <a:r>
              <a:rPr lang="vi-VN" dirty="0" err="1"/>
              <a:t>email</a:t>
            </a:r>
            <a:r>
              <a:rPr lang="vi-VN" dirty="0"/>
              <a:t> thông báo.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85" name="Google Shape;585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347497" y="431638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41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258050" y="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84;p41">
            <a:extLst>
              <a:ext uri="{FF2B5EF4-FFF2-40B4-BE49-F238E27FC236}">
                <a16:creationId xmlns:a16="http://schemas.microsoft.com/office/drawing/2014/main" id="{57868B7C-DC57-D748-11E7-36C2A87469D1}"/>
              </a:ext>
            </a:extLst>
          </p:cNvPr>
          <p:cNvSpPr txBox="1">
            <a:spLocks/>
          </p:cNvSpPr>
          <p:nvPr/>
        </p:nvSpPr>
        <p:spPr>
          <a:xfrm>
            <a:off x="4442699" y="2508915"/>
            <a:ext cx="406113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vi-VN" sz="2000" b="1" dirty="0" err="1"/>
              <a:t>Fontend</a:t>
            </a:r>
            <a:endParaRPr lang="vi-VN" sz="2000" b="1" dirty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tab</a:t>
            </a:r>
            <a:r>
              <a:rPr lang="vi-VN" dirty="0"/>
              <a:t> lịch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Dashboard</a:t>
            </a:r>
            <a:r>
              <a:rPr lang="vi-VN" dirty="0"/>
              <a:t> tổng hợp thông tin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sự kiện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thông tin người dùng </a:t>
            </a:r>
            <a:r>
              <a:rPr lang="vi-VN" dirty="0" err="1"/>
              <a:t>tab</a:t>
            </a:r>
            <a:r>
              <a:rPr lang="vi-VN" dirty="0"/>
              <a:t> lịch sử.</a:t>
            </a:r>
          </a:p>
          <a:p>
            <a:pPr marL="0" indent="0">
              <a:spcAft>
                <a:spcPts val="1600"/>
              </a:spcAft>
            </a:pPr>
            <a:endParaRPr lang="vi-V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title"/>
          </p:nvPr>
        </p:nvSpPr>
        <p:spPr>
          <a:xfrm>
            <a:off x="590699" y="956038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Công việc</a:t>
            </a:r>
            <a:r>
              <a:rPr lang="en" dirty="0"/>
              <a:t> </a:t>
            </a:r>
            <a:r>
              <a:rPr lang="vi-VN" dirty="0"/>
              <a:t>của Tuấn</a:t>
            </a:r>
            <a:endParaRPr dirty="0"/>
          </a:p>
        </p:txBody>
      </p:sp>
      <p:sp>
        <p:nvSpPr>
          <p:cNvPr id="584" name="Google Shape;584;p41"/>
          <p:cNvSpPr txBox="1">
            <a:spLocks noGrp="1"/>
          </p:cNvSpPr>
          <p:nvPr>
            <p:ph type="subTitle" idx="1"/>
          </p:nvPr>
        </p:nvSpPr>
        <p:spPr>
          <a:xfrm>
            <a:off x="510870" y="2508915"/>
            <a:ext cx="406113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2000" b="1" dirty="0" err="1"/>
              <a:t>Backend</a:t>
            </a:r>
            <a:endParaRPr lang="vi-VN" sz="2000" b="1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Code</a:t>
            </a:r>
            <a:r>
              <a:rPr lang="vi-VN" dirty="0"/>
              <a:t> đăng nhập bằng </a:t>
            </a:r>
            <a:r>
              <a:rPr lang="vi-VN" dirty="0" err="1"/>
              <a:t>google</a:t>
            </a:r>
            <a:r>
              <a:rPr lang="vi-VN" dirty="0"/>
              <a:t>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xử lý </a:t>
            </a:r>
            <a:r>
              <a:rPr lang="vi-VN" dirty="0" err="1"/>
              <a:t>import</a:t>
            </a:r>
            <a:r>
              <a:rPr lang="vi-VN" dirty="0"/>
              <a:t>, </a:t>
            </a:r>
            <a:r>
              <a:rPr lang="vi-VN" dirty="0" err="1"/>
              <a:t>export</a:t>
            </a:r>
            <a:r>
              <a:rPr lang="vi-VN" dirty="0"/>
              <a:t> </a:t>
            </a:r>
            <a:r>
              <a:rPr lang="vi-VN" dirty="0" err="1"/>
              <a:t>file</a:t>
            </a:r>
            <a:r>
              <a:rPr lang="vi-VN" dirty="0"/>
              <a:t> </a:t>
            </a:r>
            <a:r>
              <a:rPr lang="vi-VN" dirty="0" err="1"/>
              <a:t>excel</a:t>
            </a:r>
            <a:r>
              <a:rPr lang="vi-VN" dirty="0"/>
              <a:t> sinh viên đăng ký và tham gia.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Code</a:t>
            </a:r>
            <a:r>
              <a:rPr lang="vi-VN" dirty="0"/>
              <a:t> xử lý người dùng (</a:t>
            </a:r>
            <a:r>
              <a:rPr lang="vi-VN" dirty="0" err="1"/>
              <a:t>User</a:t>
            </a:r>
            <a:r>
              <a:rPr lang="vi-VN" dirty="0"/>
              <a:t>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Test</a:t>
            </a:r>
            <a:r>
              <a:rPr lang="vi-VN" dirty="0"/>
              <a:t> hoạt đông của dự án.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85" name="Google Shape;585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347497" y="431638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41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258050" y="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84;p41">
            <a:extLst>
              <a:ext uri="{FF2B5EF4-FFF2-40B4-BE49-F238E27FC236}">
                <a16:creationId xmlns:a16="http://schemas.microsoft.com/office/drawing/2014/main" id="{57868B7C-DC57-D748-11E7-36C2A87469D1}"/>
              </a:ext>
            </a:extLst>
          </p:cNvPr>
          <p:cNvSpPr txBox="1">
            <a:spLocks/>
          </p:cNvSpPr>
          <p:nvPr/>
        </p:nvSpPr>
        <p:spPr>
          <a:xfrm>
            <a:off x="4391899" y="2571750"/>
            <a:ext cx="406113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vi-VN" sz="2000" b="1" dirty="0" err="1"/>
              <a:t>Fontend</a:t>
            </a:r>
            <a:endParaRPr lang="vi-VN" sz="2000" b="1" dirty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Login</a:t>
            </a:r>
            <a:r>
              <a:rPr lang="vi-VN" dirty="0"/>
              <a:t> bằng </a:t>
            </a:r>
            <a:r>
              <a:rPr lang="vi-VN" dirty="0" err="1"/>
              <a:t>google</a:t>
            </a:r>
            <a:r>
              <a:rPr lang="vi-VN" dirty="0"/>
              <a:t>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Tab</a:t>
            </a:r>
            <a:r>
              <a:rPr lang="vi-VN" dirty="0"/>
              <a:t> quá trình công việc.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người dùng.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sự kiện.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Thông tin người dùng  </a:t>
            </a:r>
            <a:r>
              <a:rPr lang="vi-VN" dirty="0" err="1"/>
              <a:t>Tab</a:t>
            </a:r>
            <a:r>
              <a:rPr lang="vi-VN" dirty="0"/>
              <a:t> hồ sơ</a:t>
            </a:r>
          </a:p>
          <a:p>
            <a:pPr marL="0" indent="0">
              <a:spcAft>
                <a:spcPts val="1600"/>
              </a:spcAft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55483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8"/>
          <p:cNvSpPr txBox="1">
            <a:spLocks noGrp="1"/>
          </p:cNvSpPr>
          <p:nvPr>
            <p:ph type="title"/>
          </p:nvPr>
        </p:nvSpPr>
        <p:spPr>
          <a:xfrm>
            <a:off x="3246200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ERD</a:t>
            </a:r>
            <a:endParaRPr dirty="0"/>
          </a:p>
        </p:txBody>
      </p:sp>
      <p:sp>
        <p:nvSpPr>
          <p:cNvPr id="681" name="Google Shape;681;p48"/>
          <p:cNvSpPr txBox="1">
            <a:spLocks noGrp="1"/>
          </p:cNvSpPr>
          <p:nvPr>
            <p:ph type="title" idx="2"/>
          </p:nvPr>
        </p:nvSpPr>
        <p:spPr>
          <a:xfrm>
            <a:off x="4883150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683" name="Google Shape;683;p48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 flipH="1">
            <a:off x="523873" y="2273513"/>
            <a:ext cx="3917599" cy="255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4"/>
          <p:cNvSpPr txBox="1">
            <a:spLocks noGrp="1"/>
          </p:cNvSpPr>
          <p:nvPr>
            <p:ph type="title"/>
          </p:nvPr>
        </p:nvSpPr>
        <p:spPr>
          <a:xfrm>
            <a:off x="2144763" y="339189"/>
            <a:ext cx="4800323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en" sz="2500" dirty="0"/>
              <a:t> </a:t>
            </a:r>
            <a:r>
              <a:rPr lang="vi-VN" sz="2500" dirty="0" err="1"/>
              <a:t>Student</a:t>
            </a:r>
            <a:endParaRPr sz="2500" dirty="0"/>
          </a:p>
        </p:txBody>
      </p:sp>
      <p:pic>
        <p:nvPicPr>
          <p:cNvPr id="640" name="Google Shape;640;p44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181931" y="-53899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44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160651" y="36639"/>
            <a:ext cx="1508424" cy="117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432F58-3DCA-AB04-6EB8-8397F030E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127" y="836428"/>
            <a:ext cx="5579745" cy="3967883"/>
          </a:xfrm>
          <a:prstGeom prst="rect">
            <a:avLst/>
          </a:prstGeom>
        </p:spPr>
      </p:pic>
      <p:sp>
        <p:nvSpPr>
          <p:cNvPr id="8" name="Google Shape;638;p44">
            <a:extLst>
              <a:ext uri="{FF2B5EF4-FFF2-40B4-BE49-F238E27FC236}">
                <a16:creationId xmlns:a16="http://schemas.microsoft.com/office/drawing/2014/main" id="{50BAFACC-46AA-76A6-DFC4-C1466F270EBD}"/>
              </a:ext>
            </a:extLst>
          </p:cNvPr>
          <p:cNvSpPr txBox="1">
            <a:spLocks/>
          </p:cNvSpPr>
          <p:nvPr/>
        </p:nvSpPr>
        <p:spPr>
          <a:xfrm>
            <a:off x="2171837" y="339188"/>
            <a:ext cx="4800323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vi-VN" sz="2500" dirty="0"/>
              <a:t> </a:t>
            </a:r>
            <a:r>
              <a:rPr lang="vi-VN" sz="2500" dirty="0" err="1"/>
              <a:t>Teacher</a:t>
            </a:r>
            <a:endParaRPr lang="vi-VN" sz="25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E6AD1E-47D9-EF07-F515-2690A3BB88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2127" y="848282"/>
            <a:ext cx="5579745" cy="3967883"/>
          </a:xfrm>
          <a:prstGeom prst="rect">
            <a:avLst/>
          </a:prstGeom>
        </p:spPr>
      </p:pic>
      <p:sp>
        <p:nvSpPr>
          <p:cNvPr id="10" name="Google Shape;638;p44">
            <a:extLst>
              <a:ext uri="{FF2B5EF4-FFF2-40B4-BE49-F238E27FC236}">
                <a16:creationId xmlns:a16="http://schemas.microsoft.com/office/drawing/2014/main" id="{34BB6097-1EF8-511C-681C-2A2AA2E744C5}"/>
              </a:ext>
            </a:extLst>
          </p:cNvPr>
          <p:cNvSpPr txBox="1">
            <a:spLocks/>
          </p:cNvSpPr>
          <p:nvPr/>
        </p:nvSpPr>
        <p:spPr>
          <a:xfrm>
            <a:off x="2081868" y="335597"/>
            <a:ext cx="4800323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vi-VN" sz="2500" dirty="0"/>
              <a:t> </a:t>
            </a:r>
            <a:r>
              <a:rPr lang="vi-VN" sz="2500" dirty="0" err="1"/>
              <a:t>Admin</a:t>
            </a:r>
            <a:endParaRPr lang="vi-VN" sz="25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CD1CA8-1062-39D1-63EC-C3BADAA32D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127" y="836428"/>
            <a:ext cx="5579745" cy="3971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8" grpId="0"/>
      <p:bldP spid="638" grpId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Gameplays Streamer Project Proposal by Slidesgo">
  <a:themeElements>
    <a:clrScheme name="Simple Light">
      <a:dk1>
        <a:srgbClr val="2D0045"/>
      </a:dk1>
      <a:lt1>
        <a:srgbClr val="FFFFFF"/>
      </a:lt1>
      <a:dk2>
        <a:srgbClr val="FF07FF"/>
      </a:dk2>
      <a:lt2>
        <a:srgbClr val="09E3E8"/>
      </a:lt2>
      <a:accent1>
        <a:srgbClr val="5648FE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777</Words>
  <Application>Microsoft Office PowerPoint</Application>
  <PresentationFormat>On-screen Show (16:9)</PresentationFormat>
  <Paragraphs>104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Poppins</vt:lpstr>
      <vt:lpstr>Roboto</vt:lpstr>
      <vt:lpstr>Arial</vt:lpstr>
      <vt:lpstr>Bebas Neue</vt:lpstr>
      <vt:lpstr>Lato</vt:lpstr>
      <vt:lpstr>Times New Roman</vt:lpstr>
      <vt:lpstr>Open Sans</vt:lpstr>
      <vt:lpstr>Symbol</vt:lpstr>
      <vt:lpstr>Poppins Medium</vt:lpstr>
      <vt:lpstr>Assistant</vt:lpstr>
      <vt:lpstr>Gameplays Streamer Project Proposal by Slidesgo</vt:lpstr>
      <vt:lpstr>Website Quản Lý Các Hoạt Động Trong Năm Của Khoa Công Nghệ Thông Tin </vt:lpstr>
      <vt:lpstr>Mở đầu và Tổng quan đề tài</vt:lpstr>
      <vt:lpstr>Mở đầu và Tổng quan đề tài</vt:lpstr>
      <vt:lpstr>05</vt:lpstr>
      <vt:lpstr>Phân Chia Công Việc</vt:lpstr>
      <vt:lpstr>Công việc của Cường</vt:lpstr>
      <vt:lpstr>Công việc của Tuấn</vt:lpstr>
      <vt:lpstr>Mô Hình ERD</vt:lpstr>
      <vt:lpstr>Mô hình quan hệ Student</vt:lpstr>
      <vt:lpstr>Mô Hình Tham Khảo</vt:lpstr>
      <vt:lpstr>Google Calendar</vt:lpstr>
      <vt:lpstr>Thực Thi DỰ Án</vt:lpstr>
      <vt:lpstr>Trang Login</vt:lpstr>
      <vt:lpstr>Home Calendar</vt:lpstr>
      <vt:lpstr>Home Board</vt:lpstr>
      <vt:lpstr>Trang Dashboard</vt:lpstr>
      <vt:lpstr>Trang Events</vt:lpstr>
      <vt:lpstr>Trang User</vt:lpstr>
      <vt:lpstr>Trang Account</vt:lpstr>
      <vt:lpstr>05 Demo</vt:lpstr>
      <vt:lpstr>06 Ưu nhược điểm</vt:lpstr>
      <vt:lpstr>Định hướng và tổng kết</vt:lpstr>
      <vt:lpstr>Tài Liệu Tham Khảo</vt:lpstr>
      <vt:lpstr>Tài Liệu Tham Khảo</vt:lpstr>
      <vt:lpstr>Our team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Quản Lý Các Hoạt Động Trong Năm Của Khoa Công Nghệ Thông Tin</dc:title>
  <dc:creator>Windows 10</dc:creator>
  <cp:lastModifiedBy>Windows 10</cp:lastModifiedBy>
  <cp:revision>8</cp:revision>
  <dcterms:modified xsi:type="dcterms:W3CDTF">2024-03-18T19:26:18Z</dcterms:modified>
</cp:coreProperties>
</file>